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notesSlides/notesSlide7.xml" ContentType="application/vnd.openxmlformats-officedocument.presentationml.notesSlide+xml"/>
  <Override PartName="/ppt/tags/tag27.xml" ContentType="application/vnd.openxmlformats-officedocument.presentationml.tags+xml"/>
  <Override PartName="/ppt/notesSlides/notesSlide8.xml" ContentType="application/vnd.openxmlformats-officedocument.presentationml.notesSlide+xml"/>
  <Override PartName="/ppt/tags/tag28.xml" ContentType="application/vnd.openxmlformats-officedocument.presentationml.tags+xml"/>
  <Override PartName="/ppt/notesSlides/notesSlide9.xml" ContentType="application/vnd.openxmlformats-officedocument.presentationml.notesSlide+xml"/>
  <Override PartName="/ppt/tags/tag29.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30.xml" ContentType="application/vnd.openxmlformats-officedocument.presentationml.tags+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348" r:id="rId3"/>
    <p:sldId id="349" r:id="rId4"/>
    <p:sldId id="259" r:id="rId5"/>
    <p:sldId id="350" r:id="rId6"/>
    <p:sldId id="356" r:id="rId7"/>
    <p:sldId id="353" r:id="rId8"/>
    <p:sldId id="351" r:id="rId9"/>
    <p:sldId id="357" r:id="rId10"/>
    <p:sldId id="352" r:id="rId11"/>
    <p:sldId id="355" r:id="rId12"/>
    <p:sldId id="358" r:id="rId13"/>
    <p:sldId id="338" r:id="rId14"/>
  </p:sldIdLst>
  <p:sldSz cx="12192000" cy="6858000"/>
  <p:notesSz cx="7104063" cy="10234613"/>
  <p:custDataLst>
    <p:tags r:id="rId1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CFB"/>
    <a:srgbClr val="4D88B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144" autoAdjust="0"/>
    <p:restoredTop sz="83744" autoAdjust="0"/>
  </p:normalViewPr>
  <p:slideViewPr>
    <p:cSldViewPr snapToGrid="0" showGuides="1">
      <p:cViewPr varScale="1">
        <p:scale>
          <a:sx n="62" d="100"/>
          <a:sy n="62" d="100"/>
        </p:scale>
        <p:origin x="232" y="40"/>
      </p:cViewPr>
      <p:guideLst/>
    </p:cSldViewPr>
  </p:slideViewPr>
  <p:notesTextViewPr>
    <p:cViewPr>
      <p:scale>
        <a:sx n="1" d="1"/>
        <a:sy n="1" d="1"/>
      </p:scale>
      <p:origin x="0" y="0"/>
    </p:cViewPr>
  </p:notesTextViewPr>
  <p:sorterViewPr>
    <p:cViewPr varScale="1">
      <p:scale>
        <a:sx n="1" d="1"/>
        <a:sy n="1" d="1"/>
      </p:scale>
      <p:origin x="0" y="-203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427" cy="513508"/>
          </a:xfrm>
          <a:prstGeom prst="rect">
            <a:avLst/>
          </a:prstGeom>
        </p:spPr>
        <p:txBody>
          <a:bodyPr vert="horz" lIns="99075" tIns="49538" rIns="99075" bIns="49538" rtlCol="0"/>
          <a:lstStyle>
            <a:lvl1pPr algn="l">
              <a:defRPr sz="1300"/>
            </a:lvl1pPr>
          </a:lstStyle>
          <a:p>
            <a:endParaRPr lang="zh-CN" altLang="en-US"/>
          </a:p>
        </p:txBody>
      </p:sp>
      <p:sp>
        <p:nvSpPr>
          <p:cNvPr id="3" name="日期占位符 2"/>
          <p:cNvSpPr>
            <a:spLocks noGrp="1"/>
          </p:cNvSpPr>
          <p:nvPr>
            <p:ph type="dt" idx="1"/>
          </p:nvPr>
        </p:nvSpPr>
        <p:spPr>
          <a:xfrm>
            <a:off x="4023992" y="0"/>
            <a:ext cx="3078427" cy="513508"/>
          </a:xfrm>
          <a:prstGeom prst="rect">
            <a:avLst/>
          </a:prstGeom>
        </p:spPr>
        <p:txBody>
          <a:bodyPr vert="horz" lIns="99075" tIns="49538" rIns="99075" bIns="49538" rtlCol="0"/>
          <a:lstStyle>
            <a:lvl1pPr algn="r">
              <a:defRPr sz="1300"/>
            </a:lvl1pPr>
          </a:lstStyle>
          <a:p>
            <a:fld id="{85E28450-C0E5-4E02-9CAF-D202334AE280}" type="datetimeFigureOut">
              <a:rPr lang="zh-CN" altLang="en-US" smtClean="0"/>
              <a:t>2024/11/13</a:t>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9075" tIns="49538" rIns="99075" bIns="49538" rtlCol="0" anchor="ctr"/>
          <a:lstStyle/>
          <a:p>
            <a:endParaRPr lang="zh-CN" altLang="en-US"/>
          </a:p>
        </p:txBody>
      </p:sp>
      <p:sp>
        <p:nvSpPr>
          <p:cNvPr id="5" name="备注占位符 4"/>
          <p:cNvSpPr>
            <a:spLocks noGrp="1"/>
          </p:cNvSpPr>
          <p:nvPr>
            <p:ph type="body" sz="quarter" idx="3"/>
          </p:nvPr>
        </p:nvSpPr>
        <p:spPr>
          <a:xfrm>
            <a:off x="710407" y="4925407"/>
            <a:ext cx="5683250" cy="4029879"/>
          </a:xfrm>
          <a:prstGeom prst="rect">
            <a:avLst/>
          </a:prstGeom>
        </p:spPr>
        <p:txBody>
          <a:bodyPr vert="horz" lIns="99075" tIns="49538" rIns="99075" bIns="49538"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1107"/>
            <a:ext cx="3078427" cy="513507"/>
          </a:xfrm>
          <a:prstGeom prst="rect">
            <a:avLst/>
          </a:prstGeom>
        </p:spPr>
        <p:txBody>
          <a:bodyPr vert="horz" lIns="99075" tIns="49538" rIns="99075" bIns="49538" rtlCol="0" anchor="b"/>
          <a:lstStyle>
            <a:lvl1pPr algn="l">
              <a:defRPr sz="1300"/>
            </a:lvl1pPr>
          </a:lstStyle>
          <a:p>
            <a:endParaRPr lang="zh-CN" altLang="en-US"/>
          </a:p>
        </p:txBody>
      </p:sp>
      <p:sp>
        <p:nvSpPr>
          <p:cNvPr id="7" name="灯片编号占位符 6"/>
          <p:cNvSpPr>
            <a:spLocks noGrp="1"/>
          </p:cNvSpPr>
          <p:nvPr>
            <p:ph type="sldNum" sz="quarter" idx="5"/>
          </p:nvPr>
        </p:nvSpPr>
        <p:spPr>
          <a:xfrm>
            <a:off x="4023992" y="9721107"/>
            <a:ext cx="3078427" cy="513507"/>
          </a:xfrm>
          <a:prstGeom prst="rect">
            <a:avLst/>
          </a:prstGeom>
        </p:spPr>
        <p:txBody>
          <a:bodyPr vert="horz" lIns="99075" tIns="49538" rIns="99075" bIns="49538" rtlCol="0" anchor="b"/>
          <a:lstStyle>
            <a:lvl1pPr algn="r">
              <a:defRPr sz="1300"/>
            </a:lvl1pPr>
          </a:lstStyle>
          <a:p>
            <a:fld id="{721CCB57-084D-4B69-BC4C-A3BA619793D1}" type="slidenum">
              <a:rPr lang="zh-CN" altLang="en-US" smtClean="0"/>
              <a:t>‹#›</a:t>
            </a:fld>
            <a:endParaRPr lang="zh-CN" altLang="en-US"/>
          </a:p>
        </p:txBody>
      </p:sp>
    </p:spTree>
    <p:extLst>
      <p:ext uri="{BB962C8B-B14F-4D97-AF65-F5344CB8AC3E}">
        <p14:creationId xmlns:p14="http://schemas.microsoft.com/office/powerpoint/2010/main" val="32726256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备注占位符 1"/>
          <p:cNvSpPr>
            <a:spLocks noGrp="1"/>
          </p:cNvSpPr>
          <p:nvPr>
            <p:ph type="body" idx="1"/>
          </p:nvPr>
        </p:nvSpPr>
        <p:spPr/>
        <p:txBody>
          <a:bodyPr/>
          <a:lstStyle/>
          <a:p>
            <a:pPr defTabSz="990752"/>
            <a:r>
              <a:rPr lang="zh-CN" altLang="zh-CN" dirty="0"/>
              <a:t>封面</a:t>
            </a:r>
          </a:p>
        </p:txBody>
      </p:sp>
    </p:spTree>
    <p:extLst>
      <p:ext uri="{BB962C8B-B14F-4D97-AF65-F5344CB8AC3E}">
        <p14:creationId xmlns:p14="http://schemas.microsoft.com/office/powerpoint/2010/main" val="28019578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BF5F9D-4AC1-4E9A-7B28-A9898CA0CF4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D30FAE1-E492-5F74-A9C2-62323E4D3C8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0A22E63-A12C-E98A-1438-B4A5222356D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a:extLst>
              <a:ext uri="{FF2B5EF4-FFF2-40B4-BE49-F238E27FC236}">
                <a16:creationId xmlns:a16="http://schemas.microsoft.com/office/drawing/2014/main" id="{B2E1A53F-1FDC-44DC-B28C-CEC59B0A5176}"/>
              </a:ext>
            </a:extLst>
          </p:cNvPr>
          <p:cNvSpPr>
            <a:spLocks noGrp="1"/>
          </p:cNvSpPr>
          <p:nvPr>
            <p:ph type="sldNum" sz="quarter" idx="5"/>
          </p:nvPr>
        </p:nvSpPr>
        <p:spPr/>
        <p:txBody>
          <a:bodyPr/>
          <a:lstStyle/>
          <a:p>
            <a:fld id="{568DC73D-7D82-4CC4-9352-9FD0125D91E7}" type="slidenum">
              <a:rPr lang="zh-CN" altLang="en-US" smtClean="0"/>
              <a:t>10</a:t>
            </a:fld>
            <a:endParaRPr lang="zh-CN" altLang="en-US"/>
          </a:p>
        </p:txBody>
      </p:sp>
    </p:spTree>
    <p:extLst>
      <p:ext uri="{BB962C8B-B14F-4D97-AF65-F5344CB8AC3E}">
        <p14:creationId xmlns:p14="http://schemas.microsoft.com/office/powerpoint/2010/main" val="31591822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B5CE84-DC66-A1E2-F879-71889B8B9039}"/>
            </a:ext>
          </a:extLst>
        </p:cNvPr>
        <p:cNvGrpSpPr/>
        <p:nvPr/>
      </p:nvGrpSpPr>
      <p:grpSpPr>
        <a:xfrm>
          <a:off x="0" y="0"/>
          <a:ext cx="0" cy="0"/>
          <a:chOff x="0" y="0"/>
          <a:chExt cx="0" cy="0"/>
        </a:xfrm>
      </p:grpSpPr>
      <p:sp>
        <p:nvSpPr>
          <p:cNvPr id="2" name="备注占位符 1">
            <a:extLst>
              <a:ext uri="{FF2B5EF4-FFF2-40B4-BE49-F238E27FC236}">
                <a16:creationId xmlns:a16="http://schemas.microsoft.com/office/drawing/2014/main" id="{25F86790-C815-D6BC-AADA-6B02718956E9}"/>
              </a:ext>
            </a:extLst>
          </p:cNvPr>
          <p:cNvSpPr>
            <a:spLocks noGrp="1"/>
          </p:cNvSpPr>
          <p:nvPr>
            <p:ph type="body" idx="1"/>
          </p:nvPr>
        </p:nvSpPr>
        <p:spPr/>
        <p:txBody>
          <a:bodyPr/>
          <a:lstStyle/>
          <a:p>
            <a:pPr defTabSz="990752"/>
            <a:endParaRPr lang="zh-CN" altLang="zh-CN" dirty="0"/>
          </a:p>
        </p:txBody>
      </p:sp>
    </p:spTree>
    <p:extLst>
      <p:ext uri="{BB962C8B-B14F-4D97-AF65-F5344CB8AC3E}">
        <p14:creationId xmlns:p14="http://schemas.microsoft.com/office/powerpoint/2010/main" val="12253127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F69A25-5797-6F50-9849-ECEAC1026997}"/>
            </a:ext>
          </a:extLst>
        </p:cNvPr>
        <p:cNvGrpSpPr/>
        <p:nvPr/>
      </p:nvGrpSpPr>
      <p:grpSpPr>
        <a:xfrm>
          <a:off x="0" y="0"/>
          <a:ext cx="0" cy="0"/>
          <a:chOff x="0" y="0"/>
          <a:chExt cx="0" cy="0"/>
        </a:xfrm>
      </p:grpSpPr>
      <p:sp>
        <p:nvSpPr>
          <p:cNvPr id="2" name="备注占位符 1">
            <a:extLst>
              <a:ext uri="{FF2B5EF4-FFF2-40B4-BE49-F238E27FC236}">
                <a16:creationId xmlns:a16="http://schemas.microsoft.com/office/drawing/2014/main" id="{82BF1621-8BF4-49A8-57FB-D79B6E67FB49}"/>
              </a:ext>
            </a:extLst>
          </p:cNvPr>
          <p:cNvSpPr>
            <a:spLocks noGrp="1"/>
          </p:cNvSpPr>
          <p:nvPr>
            <p:ph type="body" idx="1"/>
          </p:nvPr>
        </p:nvSpPr>
        <p:spPr/>
        <p:txBody>
          <a:bodyPr/>
          <a:lstStyle/>
          <a:p>
            <a:pPr defTabSz="990752"/>
            <a:endParaRPr lang="zh-CN" altLang="zh-CN" dirty="0"/>
          </a:p>
        </p:txBody>
      </p:sp>
    </p:spTree>
    <p:extLst>
      <p:ext uri="{BB962C8B-B14F-4D97-AF65-F5344CB8AC3E}">
        <p14:creationId xmlns:p14="http://schemas.microsoft.com/office/powerpoint/2010/main" val="4577539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备注占位符 1"/>
          <p:cNvSpPr>
            <a:spLocks noGrp="1"/>
          </p:cNvSpPr>
          <p:nvPr>
            <p:ph type="body" idx="1"/>
          </p:nvPr>
        </p:nvSpPr>
        <p:spPr/>
        <p:txBody>
          <a:bodyPr/>
          <a:lstStyle/>
          <a:p>
            <a:pPr defTabSz="990752"/>
            <a:r>
              <a:rPr lang="zh-CN" altLang="en-US" dirty="0"/>
              <a:t>结尾</a:t>
            </a:r>
            <a:endParaRPr lang="zh-CN" altLang="zh-CN" dirty="0"/>
          </a:p>
        </p:txBody>
      </p:sp>
    </p:spTree>
    <p:extLst>
      <p:ext uri="{BB962C8B-B14F-4D97-AF65-F5344CB8AC3E}">
        <p14:creationId xmlns:p14="http://schemas.microsoft.com/office/powerpoint/2010/main" val="4102160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568DC73D-7D82-4CC4-9352-9FD0125D91E7}" type="slidenum">
              <a:rPr lang="zh-CN" altLang="en-US" smtClean="0"/>
              <a:t>2</a:t>
            </a:fld>
            <a:endParaRPr lang="zh-CN" altLang="en-US"/>
          </a:p>
        </p:txBody>
      </p:sp>
    </p:spTree>
    <p:extLst>
      <p:ext uri="{BB962C8B-B14F-4D97-AF65-F5344CB8AC3E}">
        <p14:creationId xmlns:p14="http://schemas.microsoft.com/office/powerpoint/2010/main" val="443385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568DC73D-7D82-4CC4-9352-9FD0125D91E7}" type="slidenum">
              <a:rPr lang="zh-CN" altLang="en-US" smtClean="0"/>
              <a:t>3</a:t>
            </a:fld>
            <a:endParaRPr lang="zh-CN" altLang="en-US"/>
          </a:p>
        </p:txBody>
      </p:sp>
    </p:spTree>
    <p:extLst>
      <p:ext uri="{BB962C8B-B14F-4D97-AF65-F5344CB8AC3E}">
        <p14:creationId xmlns:p14="http://schemas.microsoft.com/office/powerpoint/2010/main" val="25343809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备注占位符 1"/>
          <p:cNvSpPr>
            <a:spLocks noGrp="1"/>
          </p:cNvSpPr>
          <p:nvPr>
            <p:ph type="body" idx="1"/>
          </p:nvPr>
        </p:nvSpPr>
        <p:spPr/>
        <p:txBody>
          <a:bodyPr/>
          <a:lstStyle/>
          <a:p>
            <a:pPr defTabSz="990752"/>
            <a:endParaRPr lang="zh-CN" altLang="zh-CN" dirty="0"/>
          </a:p>
        </p:txBody>
      </p:sp>
    </p:spTree>
    <p:extLst>
      <p:ext uri="{BB962C8B-B14F-4D97-AF65-F5344CB8AC3E}">
        <p14:creationId xmlns:p14="http://schemas.microsoft.com/office/powerpoint/2010/main" val="11739922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A22E18-6679-C985-E514-2BA759A1064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1B5D5A9-DA5D-E57A-B4D0-67F802754B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654305D-D530-91E6-043B-6D6FD760C7C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a:extLst>
              <a:ext uri="{FF2B5EF4-FFF2-40B4-BE49-F238E27FC236}">
                <a16:creationId xmlns:a16="http://schemas.microsoft.com/office/drawing/2014/main" id="{8D6DEEC4-860D-D2E8-FC1D-AF745178262C}"/>
              </a:ext>
            </a:extLst>
          </p:cNvPr>
          <p:cNvSpPr>
            <a:spLocks noGrp="1"/>
          </p:cNvSpPr>
          <p:nvPr>
            <p:ph type="sldNum" sz="quarter" idx="5"/>
          </p:nvPr>
        </p:nvSpPr>
        <p:spPr/>
        <p:txBody>
          <a:bodyPr/>
          <a:lstStyle/>
          <a:p>
            <a:fld id="{568DC73D-7D82-4CC4-9352-9FD0125D91E7}" type="slidenum">
              <a:rPr lang="zh-CN" altLang="en-US" smtClean="0"/>
              <a:t>5</a:t>
            </a:fld>
            <a:endParaRPr lang="zh-CN" altLang="en-US"/>
          </a:p>
        </p:txBody>
      </p:sp>
    </p:spTree>
    <p:extLst>
      <p:ext uri="{BB962C8B-B14F-4D97-AF65-F5344CB8AC3E}">
        <p14:creationId xmlns:p14="http://schemas.microsoft.com/office/powerpoint/2010/main" val="34956581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DCA178-9150-5FE2-5AA2-5CCD2481CFB1}"/>
            </a:ext>
          </a:extLst>
        </p:cNvPr>
        <p:cNvGrpSpPr/>
        <p:nvPr/>
      </p:nvGrpSpPr>
      <p:grpSpPr>
        <a:xfrm>
          <a:off x="0" y="0"/>
          <a:ext cx="0" cy="0"/>
          <a:chOff x="0" y="0"/>
          <a:chExt cx="0" cy="0"/>
        </a:xfrm>
      </p:grpSpPr>
      <p:sp>
        <p:nvSpPr>
          <p:cNvPr id="2" name="备注占位符 1">
            <a:extLst>
              <a:ext uri="{FF2B5EF4-FFF2-40B4-BE49-F238E27FC236}">
                <a16:creationId xmlns:a16="http://schemas.microsoft.com/office/drawing/2014/main" id="{CD775D29-0029-04C2-EB3D-ACCB9657A529}"/>
              </a:ext>
            </a:extLst>
          </p:cNvPr>
          <p:cNvSpPr>
            <a:spLocks noGrp="1"/>
          </p:cNvSpPr>
          <p:nvPr>
            <p:ph type="body" idx="1"/>
          </p:nvPr>
        </p:nvSpPr>
        <p:spPr/>
        <p:txBody>
          <a:bodyPr/>
          <a:lstStyle/>
          <a:p>
            <a:pPr defTabSz="990752"/>
            <a:endParaRPr lang="zh-CN" altLang="zh-CN" dirty="0"/>
          </a:p>
        </p:txBody>
      </p:sp>
    </p:spTree>
    <p:extLst>
      <p:ext uri="{BB962C8B-B14F-4D97-AF65-F5344CB8AC3E}">
        <p14:creationId xmlns:p14="http://schemas.microsoft.com/office/powerpoint/2010/main" val="17191374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3522D4-C73B-F255-0323-5047E7EB0B3D}"/>
            </a:ext>
          </a:extLst>
        </p:cNvPr>
        <p:cNvGrpSpPr/>
        <p:nvPr/>
      </p:nvGrpSpPr>
      <p:grpSpPr>
        <a:xfrm>
          <a:off x="0" y="0"/>
          <a:ext cx="0" cy="0"/>
          <a:chOff x="0" y="0"/>
          <a:chExt cx="0" cy="0"/>
        </a:xfrm>
      </p:grpSpPr>
      <p:sp>
        <p:nvSpPr>
          <p:cNvPr id="2" name="备注占位符 1">
            <a:extLst>
              <a:ext uri="{FF2B5EF4-FFF2-40B4-BE49-F238E27FC236}">
                <a16:creationId xmlns:a16="http://schemas.microsoft.com/office/drawing/2014/main" id="{2BBAEA5F-B689-62C1-5821-879C5008F7E4}"/>
              </a:ext>
            </a:extLst>
          </p:cNvPr>
          <p:cNvSpPr>
            <a:spLocks noGrp="1"/>
          </p:cNvSpPr>
          <p:nvPr>
            <p:ph type="body" idx="1"/>
          </p:nvPr>
        </p:nvSpPr>
        <p:spPr/>
        <p:txBody>
          <a:bodyPr/>
          <a:lstStyle/>
          <a:p>
            <a:pPr defTabSz="990752"/>
            <a:endParaRPr lang="zh-CN" altLang="zh-CN" dirty="0"/>
          </a:p>
        </p:txBody>
      </p:sp>
    </p:spTree>
    <p:extLst>
      <p:ext uri="{BB962C8B-B14F-4D97-AF65-F5344CB8AC3E}">
        <p14:creationId xmlns:p14="http://schemas.microsoft.com/office/powerpoint/2010/main" val="36046474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5BEE40-4655-17D8-8383-9078072AD28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478CEEC-BBC0-E6D5-679E-2D7F7920075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6C1B524-EEB4-0F6C-E5D3-90073E3AA00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a:extLst>
              <a:ext uri="{FF2B5EF4-FFF2-40B4-BE49-F238E27FC236}">
                <a16:creationId xmlns:a16="http://schemas.microsoft.com/office/drawing/2014/main" id="{18E28E73-55ED-2291-67F2-1CE61A4A7D08}"/>
              </a:ext>
            </a:extLst>
          </p:cNvPr>
          <p:cNvSpPr>
            <a:spLocks noGrp="1"/>
          </p:cNvSpPr>
          <p:nvPr>
            <p:ph type="sldNum" sz="quarter" idx="5"/>
          </p:nvPr>
        </p:nvSpPr>
        <p:spPr/>
        <p:txBody>
          <a:bodyPr/>
          <a:lstStyle/>
          <a:p>
            <a:fld id="{568DC73D-7D82-4CC4-9352-9FD0125D91E7}" type="slidenum">
              <a:rPr lang="zh-CN" altLang="en-US" smtClean="0"/>
              <a:t>8</a:t>
            </a:fld>
            <a:endParaRPr lang="zh-CN" altLang="en-US"/>
          </a:p>
        </p:txBody>
      </p:sp>
    </p:spTree>
    <p:extLst>
      <p:ext uri="{BB962C8B-B14F-4D97-AF65-F5344CB8AC3E}">
        <p14:creationId xmlns:p14="http://schemas.microsoft.com/office/powerpoint/2010/main" val="3067111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568DC73D-7D82-4CC4-9352-9FD0125D91E7}" type="slidenum">
              <a:rPr lang="zh-CN" altLang="en-US" smtClean="0"/>
              <a:t>9</a:t>
            </a:fld>
            <a:endParaRPr lang="zh-CN" altLang="en-US"/>
          </a:p>
        </p:txBody>
      </p:sp>
    </p:spTree>
    <p:extLst>
      <p:ext uri="{BB962C8B-B14F-4D97-AF65-F5344CB8AC3E}">
        <p14:creationId xmlns:p14="http://schemas.microsoft.com/office/powerpoint/2010/main" val="23597090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764D7C-F829-4312-B36F-D4C5D69E8F04}"/>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252711C1-5ACE-4387-B751-DFE2DF178F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a:extLst>
              <a:ext uri="{FF2B5EF4-FFF2-40B4-BE49-F238E27FC236}">
                <a16:creationId xmlns:a16="http://schemas.microsoft.com/office/drawing/2014/main" id="{CF93EFB0-B870-4DB8-9BF5-A92BE2C4224F}"/>
              </a:ext>
            </a:extLst>
          </p:cNvPr>
          <p:cNvSpPr>
            <a:spLocks noGrp="1"/>
          </p:cNvSpPr>
          <p:nvPr>
            <p:ph type="dt" sz="half" idx="10"/>
          </p:nvPr>
        </p:nvSpPr>
        <p:spPr/>
        <p:txBody>
          <a:bodyPr/>
          <a:lstStyle/>
          <a:p>
            <a:fld id="{7F4DE8F2-CC2C-490D-8FF9-51C27817FA9E}" type="datetimeFigureOut">
              <a:rPr lang="zh-CN" altLang="en-US" smtClean="0"/>
              <a:t>2024/11/13</a:t>
            </a:fld>
            <a:endParaRPr lang="zh-CN" altLang="en-US"/>
          </a:p>
        </p:txBody>
      </p:sp>
      <p:sp>
        <p:nvSpPr>
          <p:cNvPr id="5" name="页脚占位符 4">
            <a:extLst>
              <a:ext uri="{FF2B5EF4-FFF2-40B4-BE49-F238E27FC236}">
                <a16:creationId xmlns:a16="http://schemas.microsoft.com/office/drawing/2014/main" id="{86036395-2AA8-4C02-AA52-72B83A9CFF3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409AD74-68B1-47A1-8176-703D7BEA23E6}"/>
              </a:ext>
            </a:extLst>
          </p:cNvPr>
          <p:cNvSpPr>
            <a:spLocks noGrp="1"/>
          </p:cNvSpPr>
          <p:nvPr>
            <p:ph type="sldNum" sz="quarter" idx="12"/>
          </p:nvPr>
        </p:nvSpPr>
        <p:spPr/>
        <p:txBody>
          <a:bodyPr/>
          <a:lstStyle/>
          <a:p>
            <a:fld id="{051ED7BF-BED3-43F7-88DC-25C08D4760F4}" type="slidenum">
              <a:rPr lang="zh-CN" altLang="en-US" smtClean="0"/>
              <a:t>‹#›</a:t>
            </a:fld>
            <a:endParaRPr lang="zh-CN" altLang="en-US"/>
          </a:p>
        </p:txBody>
      </p:sp>
    </p:spTree>
    <p:extLst>
      <p:ext uri="{BB962C8B-B14F-4D97-AF65-F5344CB8AC3E}">
        <p14:creationId xmlns:p14="http://schemas.microsoft.com/office/powerpoint/2010/main" val="113339243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2D3E65-C6EB-4C25-8571-CAD1A3B13105}"/>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536395A7-CA32-4B5A-9854-0B380E7E7875}"/>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A550C6E-C2B4-4822-A7C3-4C0875DB78BF}"/>
              </a:ext>
            </a:extLst>
          </p:cNvPr>
          <p:cNvSpPr>
            <a:spLocks noGrp="1"/>
          </p:cNvSpPr>
          <p:nvPr>
            <p:ph type="dt" sz="half" idx="10"/>
          </p:nvPr>
        </p:nvSpPr>
        <p:spPr/>
        <p:txBody>
          <a:bodyPr/>
          <a:lstStyle/>
          <a:p>
            <a:fld id="{7F4DE8F2-CC2C-490D-8FF9-51C27817FA9E}" type="datetimeFigureOut">
              <a:rPr lang="zh-CN" altLang="en-US" smtClean="0"/>
              <a:t>2024/11/13</a:t>
            </a:fld>
            <a:endParaRPr lang="zh-CN" altLang="en-US"/>
          </a:p>
        </p:txBody>
      </p:sp>
      <p:sp>
        <p:nvSpPr>
          <p:cNvPr id="5" name="页脚占位符 4">
            <a:extLst>
              <a:ext uri="{FF2B5EF4-FFF2-40B4-BE49-F238E27FC236}">
                <a16:creationId xmlns:a16="http://schemas.microsoft.com/office/drawing/2014/main" id="{BA39B3FB-1DDF-442F-8E35-DB895C36ED9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8DEB308-6899-4D68-A320-4CC85B9F28EB}"/>
              </a:ext>
            </a:extLst>
          </p:cNvPr>
          <p:cNvSpPr>
            <a:spLocks noGrp="1"/>
          </p:cNvSpPr>
          <p:nvPr>
            <p:ph type="sldNum" sz="quarter" idx="12"/>
          </p:nvPr>
        </p:nvSpPr>
        <p:spPr/>
        <p:txBody>
          <a:bodyPr/>
          <a:lstStyle/>
          <a:p>
            <a:fld id="{051ED7BF-BED3-43F7-88DC-25C08D4760F4}" type="slidenum">
              <a:rPr lang="zh-CN" altLang="en-US" smtClean="0"/>
              <a:t>‹#›</a:t>
            </a:fld>
            <a:endParaRPr lang="zh-CN" altLang="en-US"/>
          </a:p>
        </p:txBody>
      </p:sp>
    </p:spTree>
    <p:extLst>
      <p:ext uri="{BB962C8B-B14F-4D97-AF65-F5344CB8AC3E}">
        <p14:creationId xmlns:p14="http://schemas.microsoft.com/office/powerpoint/2010/main" val="132593518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57F8BF96-9F29-4DA5-B513-0FBF8AF3E032}"/>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4C53949-05C1-4E33-9715-5149B20BB4CC}"/>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19260ACC-6E1E-4254-926A-598A58C89608}"/>
              </a:ext>
            </a:extLst>
          </p:cNvPr>
          <p:cNvSpPr>
            <a:spLocks noGrp="1"/>
          </p:cNvSpPr>
          <p:nvPr>
            <p:ph type="dt" sz="half" idx="10"/>
          </p:nvPr>
        </p:nvSpPr>
        <p:spPr/>
        <p:txBody>
          <a:bodyPr/>
          <a:lstStyle/>
          <a:p>
            <a:fld id="{7F4DE8F2-CC2C-490D-8FF9-51C27817FA9E}" type="datetimeFigureOut">
              <a:rPr lang="zh-CN" altLang="en-US" smtClean="0"/>
              <a:t>2024/11/13</a:t>
            </a:fld>
            <a:endParaRPr lang="zh-CN" altLang="en-US"/>
          </a:p>
        </p:txBody>
      </p:sp>
      <p:sp>
        <p:nvSpPr>
          <p:cNvPr id="5" name="页脚占位符 4">
            <a:extLst>
              <a:ext uri="{FF2B5EF4-FFF2-40B4-BE49-F238E27FC236}">
                <a16:creationId xmlns:a16="http://schemas.microsoft.com/office/drawing/2014/main" id="{16F8D23D-8171-4878-8239-7582F2FE174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3971FC4-B44A-4A44-9F00-046DA76D2E9B}"/>
              </a:ext>
            </a:extLst>
          </p:cNvPr>
          <p:cNvSpPr>
            <a:spLocks noGrp="1"/>
          </p:cNvSpPr>
          <p:nvPr>
            <p:ph type="sldNum" sz="quarter" idx="12"/>
          </p:nvPr>
        </p:nvSpPr>
        <p:spPr/>
        <p:txBody>
          <a:bodyPr/>
          <a:lstStyle/>
          <a:p>
            <a:fld id="{051ED7BF-BED3-43F7-88DC-25C08D4760F4}" type="slidenum">
              <a:rPr lang="zh-CN" altLang="en-US" smtClean="0"/>
              <a:t>‹#›</a:t>
            </a:fld>
            <a:endParaRPr lang="zh-CN" altLang="en-US"/>
          </a:p>
        </p:txBody>
      </p:sp>
    </p:spTree>
    <p:extLst>
      <p:ext uri="{BB962C8B-B14F-4D97-AF65-F5344CB8AC3E}">
        <p14:creationId xmlns:p14="http://schemas.microsoft.com/office/powerpoint/2010/main" val="404157071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7E868F-E392-42C1-9F0F-7249F63D87E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5F8F0AA-F2D6-455C-876C-C9498C4CE00C}"/>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6640CDA-6CEA-44F6-86D6-E967FC1F4323}"/>
              </a:ext>
            </a:extLst>
          </p:cNvPr>
          <p:cNvSpPr>
            <a:spLocks noGrp="1"/>
          </p:cNvSpPr>
          <p:nvPr>
            <p:ph type="dt" sz="half" idx="10"/>
          </p:nvPr>
        </p:nvSpPr>
        <p:spPr/>
        <p:txBody>
          <a:bodyPr/>
          <a:lstStyle/>
          <a:p>
            <a:fld id="{7F4DE8F2-CC2C-490D-8FF9-51C27817FA9E}" type="datetimeFigureOut">
              <a:rPr lang="zh-CN" altLang="en-US" smtClean="0"/>
              <a:t>2024/11/13</a:t>
            </a:fld>
            <a:endParaRPr lang="zh-CN" altLang="en-US"/>
          </a:p>
        </p:txBody>
      </p:sp>
      <p:sp>
        <p:nvSpPr>
          <p:cNvPr id="5" name="页脚占位符 4">
            <a:extLst>
              <a:ext uri="{FF2B5EF4-FFF2-40B4-BE49-F238E27FC236}">
                <a16:creationId xmlns:a16="http://schemas.microsoft.com/office/drawing/2014/main" id="{9E20016E-2DD4-4D7F-883A-329EF88AF8D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BE63E16-AECF-48F0-8D68-665589270E48}"/>
              </a:ext>
            </a:extLst>
          </p:cNvPr>
          <p:cNvSpPr>
            <a:spLocks noGrp="1"/>
          </p:cNvSpPr>
          <p:nvPr>
            <p:ph type="sldNum" sz="quarter" idx="12"/>
          </p:nvPr>
        </p:nvSpPr>
        <p:spPr/>
        <p:txBody>
          <a:bodyPr/>
          <a:lstStyle/>
          <a:p>
            <a:fld id="{051ED7BF-BED3-43F7-88DC-25C08D4760F4}" type="slidenum">
              <a:rPr lang="zh-CN" altLang="en-US" smtClean="0"/>
              <a:t>‹#›</a:t>
            </a:fld>
            <a:endParaRPr lang="zh-CN" altLang="en-US"/>
          </a:p>
        </p:txBody>
      </p:sp>
    </p:spTree>
    <p:extLst>
      <p:ext uri="{BB962C8B-B14F-4D97-AF65-F5344CB8AC3E}">
        <p14:creationId xmlns:p14="http://schemas.microsoft.com/office/powerpoint/2010/main" val="31481113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AEA780-56E6-4321-B95B-069462007E86}"/>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5D304C7D-073F-4057-9854-F52F99BC65E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7B0DE89D-223C-4B7D-A179-2B15ACF7CD29}"/>
              </a:ext>
            </a:extLst>
          </p:cNvPr>
          <p:cNvSpPr>
            <a:spLocks noGrp="1"/>
          </p:cNvSpPr>
          <p:nvPr>
            <p:ph type="dt" sz="half" idx="10"/>
          </p:nvPr>
        </p:nvSpPr>
        <p:spPr/>
        <p:txBody>
          <a:bodyPr/>
          <a:lstStyle/>
          <a:p>
            <a:fld id="{7F4DE8F2-CC2C-490D-8FF9-51C27817FA9E}" type="datetimeFigureOut">
              <a:rPr lang="zh-CN" altLang="en-US" smtClean="0"/>
              <a:t>2024/11/13</a:t>
            </a:fld>
            <a:endParaRPr lang="zh-CN" altLang="en-US"/>
          </a:p>
        </p:txBody>
      </p:sp>
      <p:sp>
        <p:nvSpPr>
          <p:cNvPr id="5" name="页脚占位符 4">
            <a:extLst>
              <a:ext uri="{FF2B5EF4-FFF2-40B4-BE49-F238E27FC236}">
                <a16:creationId xmlns:a16="http://schemas.microsoft.com/office/drawing/2014/main" id="{A5816E40-CB01-4E12-A156-B8D48BD0C5A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ED6EFE8-FA1C-44D2-9B1C-CDF9A1F9962F}"/>
              </a:ext>
            </a:extLst>
          </p:cNvPr>
          <p:cNvSpPr>
            <a:spLocks noGrp="1"/>
          </p:cNvSpPr>
          <p:nvPr>
            <p:ph type="sldNum" sz="quarter" idx="12"/>
          </p:nvPr>
        </p:nvSpPr>
        <p:spPr/>
        <p:txBody>
          <a:bodyPr/>
          <a:lstStyle/>
          <a:p>
            <a:fld id="{051ED7BF-BED3-43F7-88DC-25C08D4760F4}" type="slidenum">
              <a:rPr lang="zh-CN" altLang="en-US" smtClean="0"/>
              <a:t>‹#›</a:t>
            </a:fld>
            <a:endParaRPr lang="zh-CN" altLang="en-US"/>
          </a:p>
        </p:txBody>
      </p:sp>
    </p:spTree>
    <p:extLst>
      <p:ext uri="{BB962C8B-B14F-4D97-AF65-F5344CB8AC3E}">
        <p14:creationId xmlns:p14="http://schemas.microsoft.com/office/powerpoint/2010/main" val="306207183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02863DA-7C96-43F3-ABCE-1A18E3CD861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F67DCDA-279D-48D6-A132-B3BB6A25D5EB}"/>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ED02DB9E-2CF2-4D6E-B4D3-7C2AC487A071}"/>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F7A2DB02-D741-49AA-918C-9FEA017506E1}"/>
              </a:ext>
            </a:extLst>
          </p:cNvPr>
          <p:cNvSpPr>
            <a:spLocks noGrp="1"/>
          </p:cNvSpPr>
          <p:nvPr>
            <p:ph type="dt" sz="half" idx="10"/>
          </p:nvPr>
        </p:nvSpPr>
        <p:spPr/>
        <p:txBody>
          <a:bodyPr/>
          <a:lstStyle/>
          <a:p>
            <a:fld id="{7F4DE8F2-CC2C-490D-8FF9-51C27817FA9E}" type="datetimeFigureOut">
              <a:rPr lang="zh-CN" altLang="en-US" smtClean="0"/>
              <a:t>2024/11/13</a:t>
            </a:fld>
            <a:endParaRPr lang="zh-CN" altLang="en-US"/>
          </a:p>
        </p:txBody>
      </p:sp>
      <p:sp>
        <p:nvSpPr>
          <p:cNvPr id="6" name="页脚占位符 5">
            <a:extLst>
              <a:ext uri="{FF2B5EF4-FFF2-40B4-BE49-F238E27FC236}">
                <a16:creationId xmlns:a16="http://schemas.microsoft.com/office/drawing/2014/main" id="{BCBC5211-B3C9-4EF3-9175-37A975D851C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E4B71BE-F7C2-4475-8FAB-60B00C8BFEFB}"/>
              </a:ext>
            </a:extLst>
          </p:cNvPr>
          <p:cNvSpPr>
            <a:spLocks noGrp="1"/>
          </p:cNvSpPr>
          <p:nvPr>
            <p:ph type="sldNum" sz="quarter" idx="12"/>
          </p:nvPr>
        </p:nvSpPr>
        <p:spPr/>
        <p:txBody>
          <a:bodyPr/>
          <a:lstStyle/>
          <a:p>
            <a:fld id="{051ED7BF-BED3-43F7-88DC-25C08D4760F4}" type="slidenum">
              <a:rPr lang="zh-CN" altLang="en-US" smtClean="0"/>
              <a:t>‹#›</a:t>
            </a:fld>
            <a:endParaRPr lang="zh-CN" altLang="en-US"/>
          </a:p>
        </p:txBody>
      </p:sp>
    </p:spTree>
    <p:extLst>
      <p:ext uri="{BB962C8B-B14F-4D97-AF65-F5344CB8AC3E}">
        <p14:creationId xmlns:p14="http://schemas.microsoft.com/office/powerpoint/2010/main" val="1979975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AC57F2-504C-4216-98C2-8636A280DBE7}"/>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9957D2A4-867C-409C-B9E1-41022249AB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67EB6479-C3BB-4DE2-97AF-2211FEB71DC2}"/>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D94EF605-D523-4AE2-A680-40A081AB9D6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3E804FEA-2C48-4E0B-9713-0945E335660E}"/>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D442964C-5746-4AC0-94D8-BFA49CAAEE47}"/>
              </a:ext>
            </a:extLst>
          </p:cNvPr>
          <p:cNvSpPr>
            <a:spLocks noGrp="1"/>
          </p:cNvSpPr>
          <p:nvPr>
            <p:ph type="dt" sz="half" idx="10"/>
          </p:nvPr>
        </p:nvSpPr>
        <p:spPr/>
        <p:txBody>
          <a:bodyPr/>
          <a:lstStyle/>
          <a:p>
            <a:fld id="{7F4DE8F2-CC2C-490D-8FF9-51C27817FA9E}" type="datetimeFigureOut">
              <a:rPr lang="zh-CN" altLang="en-US" smtClean="0"/>
              <a:t>2024/11/13</a:t>
            </a:fld>
            <a:endParaRPr lang="zh-CN" altLang="en-US"/>
          </a:p>
        </p:txBody>
      </p:sp>
      <p:sp>
        <p:nvSpPr>
          <p:cNvPr id="8" name="页脚占位符 7">
            <a:extLst>
              <a:ext uri="{FF2B5EF4-FFF2-40B4-BE49-F238E27FC236}">
                <a16:creationId xmlns:a16="http://schemas.microsoft.com/office/drawing/2014/main" id="{FCAB73E7-17B7-4C32-99ED-0096AE3F1518}"/>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EF8CE6E7-539F-44F2-81A1-8E870B10DA6B}"/>
              </a:ext>
            </a:extLst>
          </p:cNvPr>
          <p:cNvSpPr>
            <a:spLocks noGrp="1"/>
          </p:cNvSpPr>
          <p:nvPr>
            <p:ph type="sldNum" sz="quarter" idx="12"/>
          </p:nvPr>
        </p:nvSpPr>
        <p:spPr/>
        <p:txBody>
          <a:bodyPr/>
          <a:lstStyle/>
          <a:p>
            <a:fld id="{051ED7BF-BED3-43F7-88DC-25C08D4760F4}" type="slidenum">
              <a:rPr lang="zh-CN" altLang="en-US" smtClean="0"/>
              <a:t>‹#›</a:t>
            </a:fld>
            <a:endParaRPr lang="zh-CN" altLang="en-US"/>
          </a:p>
        </p:txBody>
      </p:sp>
    </p:spTree>
    <p:extLst>
      <p:ext uri="{BB962C8B-B14F-4D97-AF65-F5344CB8AC3E}">
        <p14:creationId xmlns:p14="http://schemas.microsoft.com/office/powerpoint/2010/main" val="424079920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0B7B8B7-F959-4E83-A44D-93BFF9982650}"/>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77B64640-F789-4DF2-B350-CAA339B0DE82}"/>
              </a:ext>
            </a:extLst>
          </p:cNvPr>
          <p:cNvSpPr>
            <a:spLocks noGrp="1"/>
          </p:cNvSpPr>
          <p:nvPr>
            <p:ph type="dt" sz="half" idx="10"/>
          </p:nvPr>
        </p:nvSpPr>
        <p:spPr/>
        <p:txBody>
          <a:bodyPr/>
          <a:lstStyle/>
          <a:p>
            <a:fld id="{7F4DE8F2-CC2C-490D-8FF9-51C27817FA9E}" type="datetimeFigureOut">
              <a:rPr lang="zh-CN" altLang="en-US" smtClean="0"/>
              <a:t>2024/11/13</a:t>
            </a:fld>
            <a:endParaRPr lang="zh-CN" altLang="en-US"/>
          </a:p>
        </p:txBody>
      </p:sp>
      <p:sp>
        <p:nvSpPr>
          <p:cNvPr id="4" name="页脚占位符 3">
            <a:extLst>
              <a:ext uri="{FF2B5EF4-FFF2-40B4-BE49-F238E27FC236}">
                <a16:creationId xmlns:a16="http://schemas.microsoft.com/office/drawing/2014/main" id="{C98EB024-CBD8-484D-A339-1BF0F0188A03}"/>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8AE6DE4A-65B2-474E-AAD6-CEBB94373B5A}"/>
              </a:ext>
            </a:extLst>
          </p:cNvPr>
          <p:cNvSpPr>
            <a:spLocks noGrp="1"/>
          </p:cNvSpPr>
          <p:nvPr>
            <p:ph type="sldNum" sz="quarter" idx="12"/>
          </p:nvPr>
        </p:nvSpPr>
        <p:spPr/>
        <p:txBody>
          <a:bodyPr/>
          <a:lstStyle/>
          <a:p>
            <a:fld id="{051ED7BF-BED3-43F7-88DC-25C08D4760F4}" type="slidenum">
              <a:rPr lang="zh-CN" altLang="en-US" smtClean="0"/>
              <a:t>‹#›</a:t>
            </a:fld>
            <a:endParaRPr lang="zh-CN" altLang="en-US"/>
          </a:p>
        </p:txBody>
      </p:sp>
    </p:spTree>
    <p:extLst>
      <p:ext uri="{BB962C8B-B14F-4D97-AF65-F5344CB8AC3E}">
        <p14:creationId xmlns:p14="http://schemas.microsoft.com/office/powerpoint/2010/main" val="331466091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8C71865-C0A0-416E-B6C0-C4A8EFF84868}"/>
              </a:ext>
            </a:extLst>
          </p:cNvPr>
          <p:cNvSpPr>
            <a:spLocks noGrp="1"/>
          </p:cNvSpPr>
          <p:nvPr>
            <p:ph type="dt" sz="half" idx="10"/>
          </p:nvPr>
        </p:nvSpPr>
        <p:spPr/>
        <p:txBody>
          <a:bodyPr/>
          <a:lstStyle/>
          <a:p>
            <a:fld id="{7F4DE8F2-CC2C-490D-8FF9-51C27817FA9E}" type="datetimeFigureOut">
              <a:rPr lang="zh-CN" altLang="en-US" smtClean="0"/>
              <a:t>2024/11/13</a:t>
            </a:fld>
            <a:endParaRPr lang="zh-CN" altLang="en-US"/>
          </a:p>
        </p:txBody>
      </p:sp>
      <p:sp>
        <p:nvSpPr>
          <p:cNvPr id="3" name="页脚占位符 2">
            <a:extLst>
              <a:ext uri="{FF2B5EF4-FFF2-40B4-BE49-F238E27FC236}">
                <a16:creationId xmlns:a16="http://schemas.microsoft.com/office/drawing/2014/main" id="{5B4CBACE-6D3D-4C9A-81F6-6C9C3DE6919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AD2E9CA3-A6D2-40F8-B1E0-D0B0E5B16CC3}"/>
              </a:ext>
            </a:extLst>
          </p:cNvPr>
          <p:cNvSpPr>
            <a:spLocks noGrp="1"/>
          </p:cNvSpPr>
          <p:nvPr>
            <p:ph type="sldNum" sz="quarter" idx="12"/>
          </p:nvPr>
        </p:nvSpPr>
        <p:spPr/>
        <p:txBody>
          <a:bodyPr/>
          <a:lstStyle/>
          <a:p>
            <a:fld id="{051ED7BF-BED3-43F7-88DC-25C08D4760F4}" type="slidenum">
              <a:rPr lang="zh-CN" altLang="en-US" smtClean="0"/>
              <a:t>‹#›</a:t>
            </a:fld>
            <a:endParaRPr lang="zh-CN" altLang="en-US"/>
          </a:p>
        </p:txBody>
      </p:sp>
    </p:spTree>
    <p:extLst>
      <p:ext uri="{BB962C8B-B14F-4D97-AF65-F5344CB8AC3E}">
        <p14:creationId xmlns:p14="http://schemas.microsoft.com/office/powerpoint/2010/main" val="14561910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4FA9EC-D805-46E9-B2B2-A102CC21BC3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B23F8421-A78D-4B31-931B-B1BBC79BD76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20F46FE6-795E-4EA2-8401-7149E08073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F2667C0E-E4C0-4559-A687-D7B0B6D57A66}"/>
              </a:ext>
            </a:extLst>
          </p:cNvPr>
          <p:cNvSpPr>
            <a:spLocks noGrp="1"/>
          </p:cNvSpPr>
          <p:nvPr>
            <p:ph type="dt" sz="half" idx="10"/>
          </p:nvPr>
        </p:nvSpPr>
        <p:spPr/>
        <p:txBody>
          <a:bodyPr/>
          <a:lstStyle/>
          <a:p>
            <a:fld id="{7F4DE8F2-CC2C-490D-8FF9-51C27817FA9E}" type="datetimeFigureOut">
              <a:rPr lang="zh-CN" altLang="en-US" smtClean="0"/>
              <a:t>2024/11/13</a:t>
            </a:fld>
            <a:endParaRPr lang="zh-CN" altLang="en-US"/>
          </a:p>
        </p:txBody>
      </p:sp>
      <p:sp>
        <p:nvSpPr>
          <p:cNvPr id="6" name="页脚占位符 5">
            <a:extLst>
              <a:ext uri="{FF2B5EF4-FFF2-40B4-BE49-F238E27FC236}">
                <a16:creationId xmlns:a16="http://schemas.microsoft.com/office/drawing/2014/main" id="{F01367E2-FF29-414A-83B4-781652E17F2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9A04A8E-ECE1-4EC0-B836-532EA4CE5278}"/>
              </a:ext>
            </a:extLst>
          </p:cNvPr>
          <p:cNvSpPr>
            <a:spLocks noGrp="1"/>
          </p:cNvSpPr>
          <p:nvPr>
            <p:ph type="sldNum" sz="quarter" idx="12"/>
          </p:nvPr>
        </p:nvSpPr>
        <p:spPr/>
        <p:txBody>
          <a:bodyPr/>
          <a:lstStyle/>
          <a:p>
            <a:fld id="{051ED7BF-BED3-43F7-88DC-25C08D4760F4}" type="slidenum">
              <a:rPr lang="zh-CN" altLang="en-US" smtClean="0"/>
              <a:t>‹#›</a:t>
            </a:fld>
            <a:endParaRPr lang="zh-CN" altLang="en-US"/>
          </a:p>
        </p:txBody>
      </p:sp>
    </p:spTree>
    <p:extLst>
      <p:ext uri="{BB962C8B-B14F-4D97-AF65-F5344CB8AC3E}">
        <p14:creationId xmlns:p14="http://schemas.microsoft.com/office/powerpoint/2010/main" val="63837114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0999948-0664-4007-B72E-F2DF81C5611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DF6CF019-019E-4DE0-9637-42FC2A1D3A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4BF4DE27-58AF-4D0B-9AEC-076454FAC8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6E6CAE87-05C5-4DE0-9C6F-CEF0493E47E7}"/>
              </a:ext>
            </a:extLst>
          </p:cNvPr>
          <p:cNvSpPr>
            <a:spLocks noGrp="1"/>
          </p:cNvSpPr>
          <p:nvPr>
            <p:ph type="dt" sz="half" idx="10"/>
          </p:nvPr>
        </p:nvSpPr>
        <p:spPr/>
        <p:txBody>
          <a:bodyPr/>
          <a:lstStyle/>
          <a:p>
            <a:fld id="{7F4DE8F2-CC2C-490D-8FF9-51C27817FA9E}" type="datetimeFigureOut">
              <a:rPr lang="zh-CN" altLang="en-US" smtClean="0"/>
              <a:t>2024/11/13</a:t>
            </a:fld>
            <a:endParaRPr lang="zh-CN" altLang="en-US"/>
          </a:p>
        </p:txBody>
      </p:sp>
      <p:sp>
        <p:nvSpPr>
          <p:cNvPr id="6" name="页脚占位符 5">
            <a:extLst>
              <a:ext uri="{FF2B5EF4-FFF2-40B4-BE49-F238E27FC236}">
                <a16:creationId xmlns:a16="http://schemas.microsoft.com/office/drawing/2014/main" id="{F9D1BACE-FFC1-4978-8628-DF1D8C9FC11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D491EFF-D1B7-4E4E-A42C-D9C076438979}"/>
              </a:ext>
            </a:extLst>
          </p:cNvPr>
          <p:cNvSpPr>
            <a:spLocks noGrp="1"/>
          </p:cNvSpPr>
          <p:nvPr>
            <p:ph type="sldNum" sz="quarter" idx="12"/>
          </p:nvPr>
        </p:nvSpPr>
        <p:spPr/>
        <p:txBody>
          <a:bodyPr/>
          <a:lstStyle/>
          <a:p>
            <a:fld id="{051ED7BF-BED3-43F7-88DC-25C08D4760F4}" type="slidenum">
              <a:rPr lang="zh-CN" altLang="en-US" smtClean="0"/>
              <a:t>‹#›</a:t>
            </a:fld>
            <a:endParaRPr lang="zh-CN" altLang="en-US"/>
          </a:p>
        </p:txBody>
      </p:sp>
    </p:spTree>
    <p:extLst>
      <p:ext uri="{BB962C8B-B14F-4D97-AF65-F5344CB8AC3E}">
        <p14:creationId xmlns:p14="http://schemas.microsoft.com/office/powerpoint/2010/main" val="9726767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CE2D97FC-31BD-444B-9400-9DF2A134FCB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2378C16A-A9AE-48D7-AEDA-ACE1086038C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a:extLst>
              <a:ext uri="{FF2B5EF4-FFF2-40B4-BE49-F238E27FC236}">
                <a16:creationId xmlns:a16="http://schemas.microsoft.com/office/drawing/2014/main" id="{CE9B3E16-E717-4234-B98E-6DC81B1415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ea typeface="中文 Hei" charset="0"/>
              </a:defRPr>
            </a:lvl1pPr>
          </a:lstStyle>
          <a:p>
            <a:fld id="{7F4DE8F2-CC2C-490D-8FF9-51C27817FA9E}" type="datetimeFigureOut">
              <a:rPr lang="zh-CN" altLang="en-US" smtClean="0"/>
              <a:pPr/>
              <a:t>2024/11/13</a:t>
            </a:fld>
            <a:endParaRPr lang="zh-CN" altLang="en-US" dirty="0"/>
          </a:p>
        </p:txBody>
      </p:sp>
      <p:sp>
        <p:nvSpPr>
          <p:cNvPr id="5" name="页脚占位符 4">
            <a:extLst>
              <a:ext uri="{FF2B5EF4-FFF2-40B4-BE49-F238E27FC236}">
                <a16:creationId xmlns:a16="http://schemas.microsoft.com/office/drawing/2014/main" id="{6135A658-C722-4624-BBA4-8A0A652F2B6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ea typeface="中文 Hei" charset="0"/>
              </a:defRPr>
            </a:lvl1pPr>
          </a:lstStyle>
          <a:p>
            <a:endParaRPr lang="zh-CN" altLang="en-US" dirty="0"/>
          </a:p>
        </p:txBody>
      </p:sp>
      <p:sp>
        <p:nvSpPr>
          <p:cNvPr id="6" name="灯片编号占位符 5">
            <a:extLst>
              <a:ext uri="{FF2B5EF4-FFF2-40B4-BE49-F238E27FC236}">
                <a16:creationId xmlns:a16="http://schemas.microsoft.com/office/drawing/2014/main" id="{B0B522F3-F422-46D7-B96F-24899368A5E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ea typeface="中文 Hei" charset="0"/>
              </a:defRPr>
            </a:lvl1pPr>
          </a:lstStyle>
          <a:p>
            <a:fld id="{051ED7BF-BED3-43F7-88DC-25C08D4760F4}" type="slidenum">
              <a:rPr lang="zh-CN" altLang="en-US" smtClean="0"/>
              <a:pPr/>
              <a:t>‹#›</a:t>
            </a:fld>
            <a:endParaRPr lang="zh-CN" altLang="en-US" dirty="0"/>
          </a:p>
        </p:txBody>
      </p:sp>
    </p:spTree>
    <p:extLst>
      <p:ext uri="{BB962C8B-B14F-4D97-AF65-F5344CB8AC3E}">
        <p14:creationId xmlns:p14="http://schemas.microsoft.com/office/powerpoint/2010/main" val="22221746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10"/>
    </mc:Choice>
    <mc:Fallback xmlns="">
      <p:transition/>
    </mc:Fallback>
  </mc:AlternateContent>
  <p:txStyles>
    <p:titleStyle>
      <a:lvl1pPr algn="l" defTabSz="914400" rtl="0" eaLnBrk="1" latinLnBrk="0" hangingPunct="1">
        <a:lnSpc>
          <a:spcPct val="90000"/>
        </a:lnSpc>
        <a:spcBef>
          <a:spcPct val="0"/>
        </a:spcBef>
        <a:buNone/>
        <a:defRPr sz="4400" b="0" i="0" kern="1200">
          <a:solidFill>
            <a:schemeClr val="tx1"/>
          </a:solidFill>
          <a:latin typeface="+mj-lt"/>
          <a:ea typeface="中文 Hei"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mn-lt"/>
          <a:ea typeface="中文 Hei"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mn-lt"/>
          <a:ea typeface="中文 Hei"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mn-lt"/>
          <a:ea typeface="中文 Hei"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中文 Hei"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中文 Hei"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07" userDrawn="1">
          <p15:clr>
            <a:srgbClr val="F26B43"/>
          </p15:clr>
        </p15:guide>
        <p15:guide id="2" pos="7372" userDrawn="1">
          <p15:clr>
            <a:srgbClr val="F26B43"/>
          </p15:clr>
        </p15:guide>
        <p15:guide id="3" orient="horz" pos="259" userDrawn="1">
          <p15:clr>
            <a:srgbClr val="F26B43"/>
          </p15:clr>
        </p15:guide>
        <p15:guide id="4" orient="horz" pos="40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3.png"/><Relationship Id="rId2" Type="http://schemas.openxmlformats.org/officeDocument/2006/relationships/slideLayout" Target="../slideLayouts/slideLayout7.xml"/><Relationship Id="rId1" Type="http://schemas.openxmlformats.org/officeDocument/2006/relationships/tags" Target="../tags/tag2.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29.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30.xml"/><Relationship Id="rId5" Type="http://schemas.openxmlformats.org/officeDocument/2006/relationships/image" Target="../media/image3.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8" Type="http://schemas.openxmlformats.org/officeDocument/2006/relationships/tags" Target="../tags/tag13.xml"/><Relationship Id="rId13" Type="http://schemas.openxmlformats.org/officeDocument/2006/relationships/tags" Target="../tags/tag18.xml"/><Relationship Id="rId18" Type="http://schemas.openxmlformats.org/officeDocument/2006/relationships/tags" Target="../tags/tag23.xml"/><Relationship Id="rId3" Type="http://schemas.openxmlformats.org/officeDocument/2006/relationships/tags" Target="../tags/tag8.xml"/><Relationship Id="rId21" Type="http://schemas.openxmlformats.org/officeDocument/2006/relationships/tags" Target="../tags/tag26.xml"/><Relationship Id="rId7" Type="http://schemas.openxmlformats.org/officeDocument/2006/relationships/tags" Target="../tags/tag12.xml"/><Relationship Id="rId12" Type="http://schemas.openxmlformats.org/officeDocument/2006/relationships/tags" Target="../tags/tag17.xml"/><Relationship Id="rId17" Type="http://schemas.openxmlformats.org/officeDocument/2006/relationships/tags" Target="../tags/tag22.xml"/><Relationship Id="rId2" Type="http://schemas.openxmlformats.org/officeDocument/2006/relationships/tags" Target="../tags/tag7.xml"/><Relationship Id="rId16" Type="http://schemas.openxmlformats.org/officeDocument/2006/relationships/tags" Target="../tags/tag21.xml"/><Relationship Id="rId20" Type="http://schemas.openxmlformats.org/officeDocument/2006/relationships/tags" Target="../tags/tag25.xml"/><Relationship Id="rId1" Type="http://schemas.openxmlformats.org/officeDocument/2006/relationships/tags" Target="../tags/tag6.xml"/><Relationship Id="rId6" Type="http://schemas.openxmlformats.org/officeDocument/2006/relationships/tags" Target="../tags/tag11.xml"/><Relationship Id="rId11" Type="http://schemas.openxmlformats.org/officeDocument/2006/relationships/tags" Target="../tags/tag16.xml"/><Relationship Id="rId24" Type="http://schemas.openxmlformats.org/officeDocument/2006/relationships/image" Target="../media/image3.png"/><Relationship Id="rId5" Type="http://schemas.openxmlformats.org/officeDocument/2006/relationships/tags" Target="../tags/tag10.xml"/><Relationship Id="rId15" Type="http://schemas.openxmlformats.org/officeDocument/2006/relationships/tags" Target="../tags/tag20.xml"/><Relationship Id="rId23" Type="http://schemas.openxmlformats.org/officeDocument/2006/relationships/notesSlide" Target="../notesSlides/notesSlide7.xml"/><Relationship Id="rId10" Type="http://schemas.openxmlformats.org/officeDocument/2006/relationships/tags" Target="../tags/tag15.xml"/><Relationship Id="rId19" Type="http://schemas.openxmlformats.org/officeDocument/2006/relationships/tags" Target="../tags/tag24.xml"/><Relationship Id="rId4" Type="http://schemas.openxmlformats.org/officeDocument/2006/relationships/tags" Target="../tags/tag9.xml"/><Relationship Id="rId9" Type="http://schemas.openxmlformats.org/officeDocument/2006/relationships/tags" Target="../tags/tag14.xml"/><Relationship Id="rId14" Type="http://schemas.openxmlformats.org/officeDocument/2006/relationships/tags" Target="../tags/tag19.xml"/><Relationship Id="rId22"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27.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28.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圆角 18">
            <a:extLst>
              <a:ext uri="{FF2B5EF4-FFF2-40B4-BE49-F238E27FC236}">
                <a16:creationId xmlns:a16="http://schemas.microsoft.com/office/drawing/2014/main" id="{55B3F28B-7789-4F47-B03F-C383EA729C15}"/>
              </a:ext>
            </a:extLst>
          </p:cNvPr>
          <p:cNvSpPr/>
          <p:nvPr/>
        </p:nvSpPr>
        <p:spPr>
          <a:xfrm>
            <a:off x="128" y="96"/>
            <a:ext cx="12191936" cy="6857936"/>
          </a:xfrm>
          <a:prstGeom prst="roundRect">
            <a:avLst>
              <a:gd name="adj" fmla="val 3536"/>
            </a:avLst>
          </a:prstGeom>
          <a:solidFill>
            <a:schemeClr val="bg1"/>
          </a:solidFill>
          <a:ln>
            <a:noFill/>
          </a:ln>
          <a:effectLst>
            <a:outerShdw blurRad="317500" sx="102000" sy="102000" algn="ctr" rotWithShape="0">
              <a:schemeClr val="tx1">
                <a:lumMod val="95000"/>
                <a:lumOff val="5000"/>
                <a:alpha val="15000"/>
              </a:schemeClr>
            </a:outerShdw>
          </a:effectLst>
        </p:spPr>
        <p:txBody>
          <a:bodyPr anchor="ctr"/>
          <a:lstStyle/>
          <a:p>
            <a:pPr algn="ctr"/>
            <a:endParaRPr lang="zh-CN" altLang="en-US">
              <a:solidFill>
                <a:schemeClr val="lt1"/>
              </a:solidFill>
            </a:endParaRPr>
          </a:p>
        </p:txBody>
      </p:sp>
      <p:sp>
        <p:nvSpPr>
          <p:cNvPr id="153" name="矩形: 圆角 18"/>
          <p:cNvSpPr/>
          <p:nvPr/>
        </p:nvSpPr>
        <p:spPr>
          <a:xfrm>
            <a:off x="96" y="96"/>
            <a:ext cx="12191936" cy="6857936"/>
          </a:xfrm>
          <a:prstGeom prst="rect">
            <a:avLst/>
          </a:prstGeom>
          <a:solidFill>
            <a:schemeClr val="bg1"/>
          </a:solidFill>
          <a:ln>
            <a:noFill/>
          </a:ln>
          <a:effectLst>
            <a:outerShdw blurRad="317500" sx="102000" sy="102000" algn="ctr" rotWithShape="0">
              <a:schemeClr val="tx1">
                <a:alpha val="15000"/>
                <a:lumMod val="95000"/>
                <a:lumOff val="5000"/>
              </a:schemeClr>
            </a:outerShdw>
          </a:effectLst>
        </p:spPr>
        <p:txBody>
          <a:bodyPr anchor="ctr"/>
          <a:lstStyle/>
          <a:p>
            <a:pPr algn="ctr"/>
            <a:endParaRPr lang="zh-CN" altLang="en-US" dirty="0">
              <a:solidFill>
                <a:schemeClr val="lt1"/>
              </a:solidFill>
            </a:endParaRPr>
          </a:p>
        </p:txBody>
      </p:sp>
      <p:pic>
        <p:nvPicPr>
          <p:cNvPr id="5" name="图片 4" descr="图示&#10;&#10;描述已自动生成">
            <a:extLst>
              <a:ext uri="{FF2B5EF4-FFF2-40B4-BE49-F238E27FC236}">
                <a16:creationId xmlns:a16="http://schemas.microsoft.com/office/drawing/2014/main" id="{12F2D864-FCB2-04B4-396C-15F7FEABE37A}"/>
              </a:ext>
            </a:extLst>
          </p:cNvPr>
          <p:cNvPicPr>
            <a:picLocks noChangeAspect="1"/>
          </p:cNvPicPr>
          <p:nvPr/>
        </p:nvPicPr>
        <p:blipFill>
          <a:blip r:embed="rId4"/>
          <a:stretch>
            <a:fillRect/>
          </a:stretch>
        </p:blipFill>
        <p:spPr>
          <a:xfrm>
            <a:off x="0" y="5409565"/>
            <a:ext cx="5193665" cy="1444625"/>
          </a:xfrm>
          <a:prstGeom prst="rect">
            <a:avLst/>
          </a:prstGeom>
        </p:spPr>
      </p:pic>
      <p:pic>
        <p:nvPicPr>
          <p:cNvPr id="4" name="图片 3" descr="理工剪影蓝色">
            <a:extLst>
              <a:ext uri="{FF2B5EF4-FFF2-40B4-BE49-F238E27FC236}">
                <a16:creationId xmlns:a16="http://schemas.microsoft.com/office/drawing/2014/main" id="{165F2AB9-B132-49B1-55DB-8AEE0EABFD61}"/>
              </a:ext>
            </a:extLst>
          </p:cNvPr>
          <p:cNvPicPr>
            <a:picLocks noChangeAspect="1"/>
          </p:cNvPicPr>
          <p:nvPr/>
        </p:nvPicPr>
        <p:blipFill>
          <a:blip r:embed="rId4"/>
          <a:stretch>
            <a:fillRect/>
          </a:stretch>
        </p:blipFill>
        <p:spPr>
          <a:xfrm>
            <a:off x="5193665" y="5409565"/>
            <a:ext cx="5193665" cy="1444625"/>
          </a:xfrm>
          <a:prstGeom prst="rect">
            <a:avLst/>
          </a:prstGeom>
        </p:spPr>
      </p:pic>
      <p:pic>
        <p:nvPicPr>
          <p:cNvPr id="6" name="图片 5" descr="理工剪影蓝色">
            <a:extLst>
              <a:ext uri="{FF2B5EF4-FFF2-40B4-BE49-F238E27FC236}">
                <a16:creationId xmlns:a16="http://schemas.microsoft.com/office/drawing/2014/main" id="{7BB1AAB3-99A4-4485-6730-8A9A18591605}"/>
              </a:ext>
            </a:extLst>
          </p:cNvPr>
          <p:cNvPicPr>
            <a:picLocks noChangeAspect="1"/>
          </p:cNvPicPr>
          <p:nvPr/>
        </p:nvPicPr>
        <p:blipFill>
          <a:blip r:embed="rId4"/>
          <a:srcRect r="65191"/>
          <a:stretch>
            <a:fillRect/>
          </a:stretch>
        </p:blipFill>
        <p:spPr>
          <a:xfrm>
            <a:off x="10387330" y="5409565"/>
            <a:ext cx="1807845" cy="1444625"/>
          </a:xfrm>
          <a:prstGeom prst="rect">
            <a:avLst/>
          </a:prstGeom>
        </p:spPr>
      </p:pic>
      <p:sp>
        <p:nvSpPr>
          <p:cNvPr id="22" name="KSO_Shape">
            <a:extLst>
              <a:ext uri="{FF2B5EF4-FFF2-40B4-BE49-F238E27FC236}">
                <a16:creationId xmlns:a16="http://schemas.microsoft.com/office/drawing/2014/main" id="{96AEC8A3-4DDB-2676-B82F-CF7DCBD89DAE}"/>
              </a:ext>
            </a:extLst>
          </p:cNvPr>
          <p:cNvSpPr>
            <a:spLocks/>
          </p:cNvSpPr>
          <p:nvPr/>
        </p:nvSpPr>
        <p:spPr bwMode="auto">
          <a:xfrm>
            <a:off x="-8422" y="64"/>
            <a:ext cx="12191936" cy="6857936"/>
          </a:xfrm>
          <a:prstGeom prst="rect">
            <a:avLst/>
          </a:prstGeom>
          <a:blipFill dpi="0" rotWithShape="1">
            <a:blip r:embed="rId5">
              <a:alphaModFix amt="10000"/>
              <a:extLst>
                <a:ext uri="{BEBA8EAE-BF5A-486C-A8C5-ECC9F3942E4B}">
                  <a14:imgProps xmlns:a14="http://schemas.microsoft.com/office/drawing/2010/main">
                    <a14:imgLayer r:embed="rId6">
                      <a14:imgEffect>
                        <a14:backgroundRemoval t="2449" b="99804" l="547" r="98194">
                          <a14:foregroundMark x1="22824" y1="23213" x2="22824" y2="23213"/>
                          <a14:foregroundMark x1="11494" y1="20176" x2="11494" y2="20176"/>
                          <a14:foregroundMark x1="9579" y1="10872" x2="18172" y2="29383"/>
                          <a14:foregroundMark x1="18172" y1="29383" x2="7553" y2="49657"/>
                          <a14:foregroundMark x1="7553" y1="49657" x2="7553" y2="49657"/>
                          <a14:foregroundMark x1="5528" y1="10578" x2="6130" y2="28208"/>
                          <a14:foregroundMark x1="6130" y1="28208" x2="18336" y2="15279"/>
                          <a14:foregroundMark x1="18336" y1="15279" x2="6678" y2="5485"/>
                          <a14:foregroundMark x1="6678" y1="5485" x2="5911" y2="35162"/>
                          <a14:foregroundMark x1="5911" y1="35162" x2="46962" y2="83448"/>
                          <a14:foregroundMark x1="46962" y1="83448" x2="86207" y2="78061"/>
                          <a14:foregroundMark x1="86207" y1="78061" x2="91790" y2="45544"/>
                          <a14:foregroundMark x1="91790" y1="45544" x2="92118" y2="26053"/>
                          <a14:foregroundMark x1="92118" y1="26053" x2="91133" y2="44564"/>
                          <a14:foregroundMark x1="91133" y1="44564" x2="99070" y2="91577"/>
                          <a14:foregroundMark x1="99070" y1="91577" x2="23536" y2="91577"/>
                          <a14:foregroundMark x1="23536" y1="91577" x2="11932" y2="77865"/>
                          <a14:foregroundMark x1="11932" y1="77865" x2="11056" y2="68854"/>
                          <a14:foregroundMark x1="17734" y1="4897" x2="64039" y2="2742"/>
                          <a14:foregroundMark x1="64039" y1="2742" x2="90586" y2="12831"/>
                          <a14:foregroundMark x1="90586" y1="12831" x2="96278" y2="29775"/>
                          <a14:foregroundMark x1="96278" y1="29775" x2="98303" y2="79040"/>
                          <a14:foregroundMark x1="49097" y1="1273" x2="56322" y2="881"/>
                          <a14:foregroundMark x1="56322" y1="881" x2="90805" y2="2449"/>
                          <a14:foregroundMark x1="90805" y1="2449" x2="96278" y2="6954"/>
                          <a14:foregroundMark x1="43076" y1="24094" x2="44226" y2="73947"/>
                          <a14:foregroundMark x1="50082" y1="41528" x2="41325" y2="54065"/>
                          <a14:foregroundMark x1="41325" y1="54065" x2="38205" y2="40451"/>
                          <a14:foregroundMark x1="38205" y1="40451" x2="50629" y2="60529"/>
                          <a14:foregroundMark x1="50629" y1="60529" x2="50903" y2="62194"/>
                          <a14:foregroundMark x1="4160" y1="12635" x2="5309" y2="97649"/>
                          <a14:foregroundMark x1="547" y1="12047" x2="3010" y2="99804"/>
                        </a14:backgroundRemoval>
                      </a14:imgEffect>
                    </a14:imgLayer>
                  </a14:imgProps>
                </a:ext>
                <a:ext uri="{28A0092B-C50C-407E-A947-70E740481C1C}">
                  <a14:useLocalDpi xmlns:a14="http://schemas.microsoft.com/office/drawing/2010/main" val="0"/>
                </a:ext>
              </a:extLst>
            </a:blip>
            <a:srcRect/>
            <a:stretch>
              <a:fillRect b="-10428"/>
            </a:stretch>
          </a:blipFill>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dirty="0">
              <a:solidFill>
                <a:srgbClr val="FFFFFF"/>
              </a:solidFill>
              <a:latin typeface="SimHei" charset="-122"/>
              <a:ea typeface="SimHei" charset="-122"/>
              <a:cs typeface="SimHei" charset="-122"/>
            </a:endParaRPr>
          </a:p>
        </p:txBody>
      </p:sp>
      <p:sp>
        <p:nvSpPr>
          <p:cNvPr id="148" name="任意多边形: 形状 147">
            <a:extLst>
              <a:ext uri="{FF2B5EF4-FFF2-40B4-BE49-F238E27FC236}">
                <a16:creationId xmlns:a16="http://schemas.microsoft.com/office/drawing/2014/main" id="{6852978C-E8BB-44F5-A657-5A58F9AC8ADF}"/>
              </a:ext>
            </a:extLst>
          </p:cNvPr>
          <p:cNvSpPr/>
          <p:nvPr/>
        </p:nvSpPr>
        <p:spPr>
          <a:xfrm>
            <a:off x="11165984" y="334354"/>
            <a:ext cx="699042" cy="932560"/>
          </a:xfrm>
          <a:custGeom>
            <a:avLst/>
            <a:gdLst>
              <a:gd name="connsiteX0" fmla="*/ 1043250 w 1088970"/>
              <a:gd name="connsiteY0" fmla="*/ 1361304 h 1452744"/>
              <a:gd name="connsiteX1" fmla="*/ 1088970 w 1088970"/>
              <a:gd name="connsiteY1" fmla="*/ 1407024 h 1452744"/>
              <a:gd name="connsiteX2" fmla="*/ 1043250 w 1088970"/>
              <a:gd name="connsiteY2" fmla="*/ 1452744 h 1452744"/>
              <a:gd name="connsiteX3" fmla="*/ 997530 w 1088970"/>
              <a:gd name="connsiteY3" fmla="*/ 1407024 h 1452744"/>
              <a:gd name="connsiteX4" fmla="*/ 1043250 w 1088970"/>
              <a:gd name="connsiteY4" fmla="*/ 1361304 h 1452744"/>
              <a:gd name="connsiteX5" fmla="*/ 876995 w 1088970"/>
              <a:gd name="connsiteY5" fmla="*/ 1361304 h 1452744"/>
              <a:gd name="connsiteX6" fmla="*/ 922715 w 1088970"/>
              <a:gd name="connsiteY6" fmla="*/ 1407024 h 1452744"/>
              <a:gd name="connsiteX7" fmla="*/ 876995 w 1088970"/>
              <a:gd name="connsiteY7" fmla="*/ 1452744 h 1452744"/>
              <a:gd name="connsiteX8" fmla="*/ 831275 w 1088970"/>
              <a:gd name="connsiteY8" fmla="*/ 1407024 h 1452744"/>
              <a:gd name="connsiteX9" fmla="*/ 876995 w 1088970"/>
              <a:gd name="connsiteY9" fmla="*/ 1361304 h 1452744"/>
              <a:gd name="connsiteX10" fmla="*/ 710740 w 1088970"/>
              <a:gd name="connsiteY10" fmla="*/ 1361304 h 1452744"/>
              <a:gd name="connsiteX11" fmla="*/ 756460 w 1088970"/>
              <a:gd name="connsiteY11" fmla="*/ 1407024 h 1452744"/>
              <a:gd name="connsiteX12" fmla="*/ 710740 w 1088970"/>
              <a:gd name="connsiteY12" fmla="*/ 1452744 h 1452744"/>
              <a:gd name="connsiteX13" fmla="*/ 665020 w 1088970"/>
              <a:gd name="connsiteY13" fmla="*/ 1407024 h 1452744"/>
              <a:gd name="connsiteX14" fmla="*/ 710740 w 1088970"/>
              <a:gd name="connsiteY14" fmla="*/ 1361304 h 1452744"/>
              <a:gd name="connsiteX15" fmla="*/ 544485 w 1088970"/>
              <a:gd name="connsiteY15" fmla="*/ 1361304 h 1452744"/>
              <a:gd name="connsiteX16" fmla="*/ 590205 w 1088970"/>
              <a:gd name="connsiteY16" fmla="*/ 1407024 h 1452744"/>
              <a:gd name="connsiteX17" fmla="*/ 544485 w 1088970"/>
              <a:gd name="connsiteY17" fmla="*/ 1452744 h 1452744"/>
              <a:gd name="connsiteX18" fmla="*/ 498765 w 1088970"/>
              <a:gd name="connsiteY18" fmla="*/ 1407024 h 1452744"/>
              <a:gd name="connsiteX19" fmla="*/ 544485 w 1088970"/>
              <a:gd name="connsiteY19" fmla="*/ 1361304 h 1452744"/>
              <a:gd name="connsiteX20" fmla="*/ 378230 w 1088970"/>
              <a:gd name="connsiteY20" fmla="*/ 1361304 h 1452744"/>
              <a:gd name="connsiteX21" fmla="*/ 423950 w 1088970"/>
              <a:gd name="connsiteY21" fmla="*/ 1407024 h 1452744"/>
              <a:gd name="connsiteX22" fmla="*/ 378230 w 1088970"/>
              <a:gd name="connsiteY22" fmla="*/ 1452744 h 1452744"/>
              <a:gd name="connsiteX23" fmla="*/ 332510 w 1088970"/>
              <a:gd name="connsiteY23" fmla="*/ 1407024 h 1452744"/>
              <a:gd name="connsiteX24" fmla="*/ 378230 w 1088970"/>
              <a:gd name="connsiteY24" fmla="*/ 1361304 h 1452744"/>
              <a:gd name="connsiteX25" fmla="*/ 211975 w 1088970"/>
              <a:gd name="connsiteY25" fmla="*/ 1361304 h 1452744"/>
              <a:gd name="connsiteX26" fmla="*/ 257695 w 1088970"/>
              <a:gd name="connsiteY26" fmla="*/ 1407024 h 1452744"/>
              <a:gd name="connsiteX27" fmla="*/ 211975 w 1088970"/>
              <a:gd name="connsiteY27" fmla="*/ 1452744 h 1452744"/>
              <a:gd name="connsiteX28" fmla="*/ 166255 w 1088970"/>
              <a:gd name="connsiteY28" fmla="*/ 1407024 h 1452744"/>
              <a:gd name="connsiteX29" fmla="*/ 211975 w 1088970"/>
              <a:gd name="connsiteY29" fmla="*/ 1361304 h 1452744"/>
              <a:gd name="connsiteX30" fmla="*/ 45720 w 1088970"/>
              <a:gd name="connsiteY30" fmla="*/ 1361304 h 1452744"/>
              <a:gd name="connsiteX31" fmla="*/ 91440 w 1088970"/>
              <a:gd name="connsiteY31" fmla="*/ 1407024 h 1452744"/>
              <a:gd name="connsiteX32" fmla="*/ 45720 w 1088970"/>
              <a:gd name="connsiteY32" fmla="*/ 1452744 h 1452744"/>
              <a:gd name="connsiteX33" fmla="*/ 0 w 1088970"/>
              <a:gd name="connsiteY33" fmla="*/ 1407024 h 1452744"/>
              <a:gd name="connsiteX34" fmla="*/ 45720 w 1088970"/>
              <a:gd name="connsiteY34" fmla="*/ 1361304 h 1452744"/>
              <a:gd name="connsiteX35" fmla="*/ 1043250 w 1088970"/>
              <a:gd name="connsiteY35" fmla="*/ 1210048 h 1452744"/>
              <a:gd name="connsiteX36" fmla="*/ 1088970 w 1088970"/>
              <a:gd name="connsiteY36" fmla="*/ 1255768 h 1452744"/>
              <a:gd name="connsiteX37" fmla="*/ 1043250 w 1088970"/>
              <a:gd name="connsiteY37" fmla="*/ 1301488 h 1452744"/>
              <a:gd name="connsiteX38" fmla="*/ 997530 w 1088970"/>
              <a:gd name="connsiteY38" fmla="*/ 1255768 h 1452744"/>
              <a:gd name="connsiteX39" fmla="*/ 1043250 w 1088970"/>
              <a:gd name="connsiteY39" fmla="*/ 1210048 h 1452744"/>
              <a:gd name="connsiteX40" fmla="*/ 876995 w 1088970"/>
              <a:gd name="connsiteY40" fmla="*/ 1210048 h 1452744"/>
              <a:gd name="connsiteX41" fmla="*/ 922715 w 1088970"/>
              <a:gd name="connsiteY41" fmla="*/ 1255768 h 1452744"/>
              <a:gd name="connsiteX42" fmla="*/ 876995 w 1088970"/>
              <a:gd name="connsiteY42" fmla="*/ 1301488 h 1452744"/>
              <a:gd name="connsiteX43" fmla="*/ 831275 w 1088970"/>
              <a:gd name="connsiteY43" fmla="*/ 1255768 h 1452744"/>
              <a:gd name="connsiteX44" fmla="*/ 876995 w 1088970"/>
              <a:gd name="connsiteY44" fmla="*/ 1210048 h 1452744"/>
              <a:gd name="connsiteX45" fmla="*/ 710740 w 1088970"/>
              <a:gd name="connsiteY45" fmla="*/ 1210048 h 1452744"/>
              <a:gd name="connsiteX46" fmla="*/ 756460 w 1088970"/>
              <a:gd name="connsiteY46" fmla="*/ 1255768 h 1452744"/>
              <a:gd name="connsiteX47" fmla="*/ 710740 w 1088970"/>
              <a:gd name="connsiteY47" fmla="*/ 1301488 h 1452744"/>
              <a:gd name="connsiteX48" fmla="*/ 665020 w 1088970"/>
              <a:gd name="connsiteY48" fmla="*/ 1255768 h 1452744"/>
              <a:gd name="connsiteX49" fmla="*/ 710740 w 1088970"/>
              <a:gd name="connsiteY49" fmla="*/ 1210048 h 1452744"/>
              <a:gd name="connsiteX50" fmla="*/ 544485 w 1088970"/>
              <a:gd name="connsiteY50" fmla="*/ 1210048 h 1452744"/>
              <a:gd name="connsiteX51" fmla="*/ 590205 w 1088970"/>
              <a:gd name="connsiteY51" fmla="*/ 1255768 h 1452744"/>
              <a:gd name="connsiteX52" fmla="*/ 544485 w 1088970"/>
              <a:gd name="connsiteY52" fmla="*/ 1301488 h 1452744"/>
              <a:gd name="connsiteX53" fmla="*/ 498765 w 1088970"/>
              <a:gd name="connsiteY53" fmla="*/ 1255768 h 1452744"/>
              <a:gd name="connsiteX54" fmla="*/ 544485 w 1088970"/>
              <a:gd name="connsiteY54" fmla="*/ 1210048 h 1452744"/>
              <a:gd name="connsiteX55" fmla="*/ 378230 w 1088970"/>
              <a:gd name="connsiteY55" fmla="*/ 1210048 h 1452744"/>
              <a:gd name="connsiteX56" fmla="*/ 423950 w 1088970"/>
              <a:gd name="connsiteY56" fmla="*/ 1255768 h 1452744"/>
              <a:gd name="connsiteX57" fmla="*/ 378230 w 1088970"/>
              <a:gd name="connsiteY57" fmla="*/ 1301488 h 1452744"/>
              <a:gd name="connsiteX58" fmla="*/ 332510 w 1088970"/>
              <a:gd name="connsiteY58" fmla="*/ 1255768 h 1452744"/>
              <a:gd name="connsiteX59" fmla="*/ 378230 w 1088970"/>
              <a:gd name="connsiteY59" fmla="*/ 1210048 h 1452744"/>
              <a:gd name="connsiteX60" fmla="*/ 211975 w 1088970"/>
              <a:gd name="connsiteY60" fmla="*/ 1210048 h 1452744"/>
              <a:gd name="connsiteX61" fmla="*/ 257695 w 1088970"/>
              <a:gd name="connsiteY61" fmla="*/ 1255768 h 1452744"/>
              <a:gd name="connsiteX62" fmla="*/ 211975 w 1088970"/>
              <a:gd name="connsiteY62" fmla="*/ 1301488 h 1452744"/>
              <a:gd name="connsiteX63" fmla="*/ 166255 w 1088970"/>
              <a:gd name="connsiteY63" fmla="*/ 1255768 h 1452744"/>
              <a:gd name="connsiteX64" fmla="*/ 211975 w 1088970"/>
              <a:gd name="connsiteY64" fmla="*/ 1210048 h 1452744"/>
              <a:gd name="connsiteX65" fmla="*/ 45720 w 1088970"/>
              <a:gd name="connsiteY65" fmla="*/ 1210048 h 1452744"/>
              <a:gd name="connsiteX66" fmla="*/ 91440 w 1088970"/>
              <a:gd name="connsiteY66" fmla="*/ 1255768 h 1452744"/>
              <a:gd name="connsiteX67" fmla="*/ 45720 w 1088970"/>
              <a:gd name="connsiteY67" fmla="*/ 1301488 h 1452744"/>
              <a:gd name="connsiteX68" fmla="*/ 0 w 1088970"/>
              <a:gd name="connsiteY68" fmla="*/ 1255768 h 1452744"/>
              <a:gd name="connsiteX69" fmla="*/ 45720 w 1088970"/>
              <a:gd name="connsiteY69" fmla="*/ 1210048 h 1452744"/>
              <a:gd name="connsiteX70" fmla="*/ 1043250 w 1088970"/>
              <a:gd name="connsiteY70" fmla="*/ 1058792 h 1452744"/>
              <a:gd name="connsiteX71" fmla="*/ 1088970 w 1088970"/>
              <a:gd name="connsiteY71" fmla="*/ 1104512 h 1452744"/>
              <a:gd name="connsiteX72" fmla="*/ 1043250 w 1088970"/>
              <a:gd name="connsiteY72" fmla="*/ 1150232 h 1452744"/>
              <a:gd name="connsiteX73" fmla="*/ 997530 w 1088970"/>
              <a:gd name="connsiteY73" fmla="*/ 1104512 h 1452744"/>
              <a:gd name="connsiteX74" fmla="*/ 1043250 w 1088970"/>
              <a:gd name="connsiteY74" fmla="*/ 1058792 h 1452744"/>
              <a:gd name="connsiteX75" fmla="*/ 876995 w 1088970"/>
              <a:gd name="connsiteY75" fmla="*/ 1058792 h 1452744"/>
              <a:gd name="connsiteX76" fmla="*/ 922715 w 1088970"/>
              <a:gd name="connsiteY76" fmla="*/ 1104512 h 1452744"/>
              <a:gd name="connsiteX77" fmla="*/ 876995 w 1088970"/>
              <a:gd name="connsiteY77" fmla="*/ 1150232 h 1452744"/>
              <a:gd name="connsiteX78" fmla="*/ 831275 w 1088970"/>
              <a:gd name="connsiteY78" fmla="*/ 1104512 h 1452744"/>
              <a:gd name="connsiteX79" fmla="*/ 876995 w 1088970"/>
              <a:gd name="connsiteY79" fmla="*/ 1058792 h 1452744"/>
              <a:gd name="connsiteX80" fmla="*/ 710740 w 1088970"/>
              <a:gd name="connsiteY80" fmla="*/ 1058792 h 1452744"/>
              <a:gd name="connsiteX81" fmla="*/ 756460 w 1088970"/>
              <a:gd name="connsiteY81" fmla="*/ 1104512 h 1452744"/>
              <a:gd name="connsiteX82" fmla="*/ 710740 w 1088970"/>
              <a:gd name="connsiteY82" fmla="*/ 1150232 h 1452744"/>
              <a:gd name="connsiteX83" fmla="*/ 665020 w 1088970"/>
              <a:gd name="connsiteY83" fmla="*/ 1104512 h 1452744"/>
              <a:gd name="connsiteX84" fmla="*/ 710740 w 1088970"/>
              <a:gd name="connsiteY84" fmla="*/ 1058792 h 1452744"/>
              <a:gd name="connsiteX85" fmla="*/ 544485 w 1088970"/>
              <a:gd name="connsiteY85" fmla="*/ 1058792 h 1452744"/>
              <a:gd name="connsiteX86" fmla="*/ 590205 w 1088970"/>
              <a:gd name="connsiteY86" fmla="*/ 1104512 h 1452744"/>
              <a:gd name="connsiteX87" fmla="*/ 544485 w 1088970"/>
              <a:gd name="connsiteY87" fmla="*/ 1150232 h 1452744"/>
              <a:gd name="connsiteX88" fmla="*/ 498765 w 1088970"/>
              <a:gd name="connsiteY88" fmla="*/ 1104512 h 1452744"/>
              <a:gd name="connsiteX89" fmla="*/ 544485 w 1088970"/>
              <a:gd name="connsiteY89" fmla="*/ 1058792 h 1452744"/>
              <a:gd name="connsiteX90" fmla="*/ 378230 w 1088970"/>
              <a:gd name="connsiteY90" fmla="*/ 1058792 h 1452744"/>
              <a:gd name="connsiteX91" fmla="*/ 423950 w 1088970"/>
              <a:gd name="connsiteY91" fmla="*/ 1104512 h 1452744"/>
              <a:gd name="connsiteX92" fmla="*/ 378230 w 1088970"/>
              <a:gd name="connsiteY92" fmla="*/ 1150232 h 1452744"/>
              <a:gd name="connsiteX93" fmla="*/ 332510 w 1088970"/>
              <a:gd name="connsiteY93" fmla="*/ 1104512 h 1452744"/>
              <a:gd name="connsiteX94" fmla="*/ 378230 w 1088970"/>
              <a:gd name="connsiteY94" fmla="*/ 1058792 h 1452744"/>
              <a:gd name="connsiteX95" fmla="*/ 211975 w 1088970"/>
              <a:gd name="connsiteY95" fmla="*/ 1058792 h 1452744"/>
              <a:gd name="connsiteX96" fmla="*/ 257695 w 1088970"/>
              <a:gd name="connsiteY96" fmla="*/ 1104512 h 1452744"/>
              <a:gd name="connsiteX97" fmla="*/ 211975 w 1088970"/>
              <a:gd name="connsiteY97" fmla="*/ 1150232 h 1452744"/>
              <a:gd name="connsiteX98" fmla="*/ 166255 w 1088970"/>
              <a:gd name="connsiteY98" fmla="*/ 1104512 h 1452744"/>
              <a:gd name="connsiteX99" fmla="*/ 211975 w 1088970"/>
              <a:gd name="connsiteY99" fmla="*/ 1058792 h 1452744"/>
              <a:gd name="connsiteX100" fmla="*/ 45720 w 1088970"/>
              <a:gd name="connsiteY100" fmla="*/ 1058792 h 1452744"/>
              <a:gd name="connsiteX101" fmla="*/ 91440 w 1088970"/>
              <a:gd name="connsiteY101" fmla="*/ 1104512 h 1452744"/>
              <a:gd name="connsiteX102" fmla="*/ 45720 w 1088970"/>
              <a:gd name="connsiteY102" fmla="*/ 1150232 h 1452744"/>
              <a:gd name="connsiteX103" fmla="*/ 0 w 1088970"/>
              <a:gd name="connsiteY103" fmla="*/ 1104512 h 1452744"/>
              <a:gd name="connsiteX104" fmla="*/ 45720 w 1088970"/>
              <a:gd name="connsiteY104" fmla="*/ 1058792 h 1452744"/>
              <a:gd name="connsiteX105" fmla="*/ 1043250 w 1088970"/>
              <a:gd name="connsiteY105" fmla="*/ 907536 h 1452744"/>
              <a:gd name="connsiteX106" fmla="*/ 1088970 w 1088970"/>
              <a:gd name="connsiteY106" fmla="*/ 953256 h 1452744"/>
              <a:gd name="connsiteX107" fmla="*/ 1043250 w 1088970"/>
              <a:gd name="connsiteY107" fmla="*/ 998976 h 1452744"/>
              <a:gd name="connsiteX108" fmla="*/ 997530 w 1088970"/>
              <a:gd name="connsiteY108" fmla="*/ 953256 h 1452744"/>
              <a:gd name="connsiteX109" fmla="*/ 1043250 w 1088970"/>
              <a:gd name="connsiteY109" fmla="*/ 907536 h 1452744"/>
              <a:gd name="connsiteX110" fmla="*/ 876995 w 1088970"/>
              <a:gd name="connsiteY110" fmla="*/ 907536 h 1452744"/>
              <a:gd name="connsiteX111" fmla="*/ 922715 w 1088970"/>
              <a:gd name="connsiteY111" fmla="*/ 953256 h 1452744"/>
              <a:gd name="connsiteX112" fmla="*/ 876995 w 1088970"/>
              <a:gd name="connsiteY112" fmla="*/ 998976 h 1452744"/>
              <a:gd name="connsiteX113" fmla="*/ 831275 w 1088970"/>
              <a:gd name="connsiteY113" fmla="*/ 953256 h 1452744"/>
              <a:gd name="connsiteX114" fmla="*/ 876995 w 1088970"/>
              <a:gd name="connsiteY114" fmla="*/ 907536 h 1452744"/>
              <a:gd name="connsiteX115" fmla="*/ 710740 w 1088970"/>
              <a:gd name="connsiteY115" fmla="*/ 907536 h 1452744"/>
              <a:gd name="connsiteX116" fmla="*/ 756460 w 1088970"/>
              <a:gd name="connsiteY116" fmla="*/ 953256 h 1452744"/>
              <a:gd name="connsiteX117" fmla="*/ 710740 w 1088970"/>
              <a:gd name="connsiteY117" fmla="*/ 998976 h 1452744"/>
              <a:gd name="connsiteX118" fmla="*/ 665020 w 1088970"/>
              <a:gd name="connsiteY118" fmla="*/ 953256 h 1452744"/>
              <a:gd name="connsiteX119" fmla="*/ 710740 w 1088970"/>
              <a:gd name="connsiteY119" fmla="*/ 907536 h 1452744"/>
              <a:gd name="connsiteX120" fmla="*/ 544485 w 1088970"/>
              <a:gd name="connsiteY120" fmla="*/ 907536 h 1452744"/>
              <a:gd name="connsiteX121" fmla="*/ 590205 w 1088970"/>
              <a:gd name="connsiteY121" fmla="*/ 953256 h 1452744"/>
              <a:gd name="connsiteX122" fmla="*/ 544485 w 1088970"/>
              <a:gd name="connsiteY122" fmla="*/ 998976 h 1452744"/>
              <a:gd name="connsiteX123" fmla="*/ 498765 w 1088970"/>
              <a:gd name="connsiteY123" fmla="*/ 953256 h 1452744"/>
              <a:gd name="connsiteX124" fmla="*/ 544485 w 1088970"/>
              <a:gd name="connsiteY124" fmla="*/ 907536 h 1452744"/>
              <a:gd name="connsiteX125" fmla="*/ 378230 w 1088970"/>
              <a:gd name="connsiteY125" fmla="*/ 907536 h 1452744"/>
              <a:gd name="connsiteX126" fmla="*/ 423950 w 1088970"/>
              <a:gd name="connsiteY126" fmla="*/ 953256 h 1452744"/>
              <a:gd name="connsiteX127" fmla="*/ 378230 w 1088970"/>
              <a:gd name="connsiteY127" fmla="*/ 998976 h 1452744"/>
              <a:gd name="connsiteX128" fmla="*/ 332510 w 1088970"/>
              <a:gd name="connsiteY128" fmla="*/ 953256 h 1452744"/>
              <a:gd name="connsiteX129" fmla="*/ 378230 w 1088970"/>
              <a:gd name="connsiteY129" fmla="*/ 907536 h 1452744"/>
              <a:gd name="connsiteX130" fmla="*/ 211975 w 1088970"/>
              <a:gd name="connsiteY130" fmla="*/ 907536 h 1452744"/>
              <a:gd name="connsiteX131" fmla="*/ 257695 w 1088970"/>
              <a:gd name="connsiteY131" fmla="*/ 953256 h 1452744"/>
              <a:gd name="connsiteX132" fmla="*/ 211975 w 1088970"/>
              <a:gd name="connsiteY132" fmla="*/ 998976 h 1452744"/>
              <a:gd name="connsiteX133" fmla="*/ 166255 w 1088970"/>
              <a:gd name="connsiteY133" fmla="*/ 953256 h 1452744"/>
              <a:gd name="connsiteX134" fmla="*/ 211975 w 1088970"/>
              <a:gd name="connsiteY134" fmla="*/ 907536 h 1452744"/>
              <a:gd name="connsiteX135" fmla="*/ 45720 w 1088970"/>
              <a:gd name="connsiteY135" fmla="*/ 907536 h 1452744"/>
              <a:gd name="connsiteX136" fmla="*/ 91440 w 1088970"/>
              <a:gd name="connsiteY136" fmla="*/ 953256 h 1452744"/>
              <a:gd name="connsiteX137" fmla="*/ 45720 w 1088970"/>
              <a:gd name="connsiteY137" fmla="*/ 998976 h 1452744"/>
              <a:gd name="connsiteX138" fmla="*/ 0 w 1088970"/>
              <a:gd name="connsiteY138" fmla="*/ 953256 h 1452744"/>
              <a:gd name="connsiteX139" fmla="*/ 45720 w 1088970"/>
              <a:gd name="connsiteY139" fmla="*/ 907536 h 1452744"/>
              <a:gd name="connsiteX140" fmla="*/ 1043250 w 1088970"/>
              <a:gd name="connsiteY140" fmla="*/ 756280 h 1452744"/>
              <a:gd name="connsiteX141" fmla="*/ 1088970 w 1088970"/>
              <a:gd name="connsiteY141" fmla="*/ 802000 h 1452744"/>
              <a:gd name="connsiteX142" fmla="*/ 1043250 w 1088970"/>
              <a:gd name="connsiteY142" fmla="*/ 847720 h 1452744"/>
              <a:gd name="connsiteX143" fmla="*/ 997530 w 1088970"/>
              <a:gd name="connsiteY143" fmla="*/ 802000 h 1452744"/>
              <a:gd name="connsiteX144" fmla="*/ 1043250 w 1088970"/>
              <a:gd name="connsiteY144" fmla="*/ 756280 h 1452744"/>
              <a:gd name="connsiteX145" fmla="*/ 876995 w 1088970"/>
              <a:gd name="connsiteY145" fmla="*/ 756280 h 1452744"/>
              <a:gd name="connsiteX146" fmla="*/ 922715 w 1088970"/>
              <a:gd name="connsiteY146" fmla="*/ 802000 h 1452744"/>
              <a:gd name="connsiteX147" fmla="*/ 876995 w 1088970"/>
              <a:gd name="connsiteY147" fmla="*/ 847720 h 1452744"/>
              <a:gd name="connsiteX148" fmla="*/ 831275 w 1088970"/>
              <a:gd name="connsiteY148" fmla="*/ 802000 h 1452744"/>
              <a:gd name="connsiteX149" fmla="*/ 876995 w 1088970"/>
              <a:gd name="connsiteY149" fmla="*/ 756280 h 1452744"/>
              <a:gd name="connsiteX150" fmla="*/ 710740 w 1088970"/>
              <a:gd name="connsiteY150" fmla="*/ 756280 h 1452744"/>
              <a:gd name="connsiteX151" fmla="*/ 756460 w 1088970"/>
              <a:gd name="connsiteY151" fmla="*/ 802000 h 1452744"/>
              <a:gd name="connsiteX152" fmla="*/ 710740 w 1088970"/>
              <a:gd name="connsiteY152" fmla="*/ 847720 h 1452744"/>
              <a:gd name="connsiteX153" fmla="*/ 665020 w 1088970"/>
              <a:gd name="connsiteY153" fmla="*/ 802000 h 1452744"/>
              <a:gd name="connsiteX154" fmla="*/ 710740 w 1088970"/>
              <a:gd name="connsiteY154" fmla="*/ 756280 h 1452744"/>
              <a:gd name="connsiteX155" fmla="*/ 544485 w 1088970"/>
              <a:gd name="connsiteY155" fmla="*/ 756280 h 1452744"/>
              <a:gd name="connsiteX156" fmla="*/ 590205 w 1088970"/>
              <a:gd name="connsiteY156" fmla="*/ 802000 h 1452744"/>
              <a:gd name="connsiteX157" fmla="*/ 544485 w 1088970"/>
              <a:gd name="connsiteY157" fmla="*/ 847720 h 1452744"/>
              <a:gd name="connsiteX158" fmla="*/ 498765 w 1088970"/>
              <a:gd name="connsiteY158" fmla="*/ 802000 h 1452744"/>
              <a:gd name="connsiteX159" fmla="*/ 544485 w 1088970"/>
              <a:gd name="connsiteY159" fmla="*/ 756280 h 1452744"/>
              <a:gd name="connsiteX160" fmla="*/ 378230 w 1088970"/>
              <a:gd name="connsiteY160" fmla="*/ 756280 h 1452744"/>
              <a:gd name="connsiteX161" fmla="*/ 423950 w 1088970"/>
              <a:gd name="connsiteY161" fmla="*/ 802000 h 1452744"/>
              <a:gd name="connsiteX162" fmla="*/ 378230 w 1088970"/>
              <a:gd name="connsiteY162" fmla="*/ 847720 h 1452744"/>
              <a:gd name="connsiteX163" fmla="*/ 332510 w 1088970"/>
              <a:gd name="connsiteY163" fmla="*/ 802000 h 1452744"/>
              <a:gd name="connsiteX164" fmla="*/ 378230 w 1088970"/>
              <a:gd name="connsiteY164" fmla="*/ 756280 h 1452744"/>
              <a:gd name="connsiteX165" fmla="*/ 211975 w 1088970"/>
              <a:gd name="connsiteY165" fmla="*/ 756280 h 1452744"/>
              <a:gd name="connsiteX166" fmla="*/ 257695 w 1088970"/>
              <a:gd name="connsiteY166" fmla="*/ 802000 h 1452744"/>
              <a:gd name="connsiteX167" fmla="*/ 211975 w 1088970"/>
              <a:gd name="connsiteY167" fmla="*/ 847720 h 1452744"/>
              <a:gd name="connsiteX168" fmla="*/ 166255 w 1088970"/>
              <a:gd name="connsiteY168" fmla="*/ 802000 h 1452744"/>
              <a:gd name="connsiteX169" fmla="*/ 211975 w 1088970"/>
              <a:gd name="connsiteY169" fmla="*/ 756280 h 1452744"/>
              <a:gd name="connsiteX170" fmla="*/ 45720 w 1088970"/>
              <a:gd name="connsiteY170" fmla="*/ 756280 h 1452744"/>
              <a:gd name="connsiteX171" fmla="*/ 91440 w 1088970"/>
              <a:gd name="connsiteY171" fmla="*/ 802000 h 1452744"/>
              <a:gd name="connsiteX172" fmla="*/ 45720 w 1088970"/>
              <a:gd name="connsiteY172" fmla="*/ 847720 h 1452744"/>
              <a:gd name="connsiteX173" fmla="*/ 0 w 1088970"/>
              <a:gd name="connsiteY173" fmla="*/ 802000 h 1452744"/>
              <a:gd name="connsiteX174" fmla="*/ 45720 w 1088970"/>
              <a:gd name="connsiteY174" fmla="*/ 756280 h 1452744"/>
              <a:gd name="connsiteX175" fmla="*/ 1043250 w 1088970"/>
              <a:gd name="connsiteY175" fmla="*/ 605024 h 1452744"/>
              <a:gd name="connsiteX176" fmla="*/ 1088970 w 1088970"/>
              <a:gd name="connsiteY176" fmla="*/ 650744 h 1452744"/>
              <a:gd name="connsiteX177" fmla="*/ 1043250 w 1088970"/>
              <a:gd name="connsiteY177" fmla="*/ 696464 h 1452744"/>
              <a:gd name="connsiteX178" fmla="*/ 997530 w 1088970"/>
              <a:gd name="connsiteY178" fmla="*/ 650744 h 1452744"/>
              <a:gd name="connsiteX179" fmla="*/ 1043250 w 1088970"/>
              <a:gd name="connsiteY179" fmla="*/ 605024 h 1452744"/>
              <a:gd name="connsiteX180" fmla="*/ 876995 w 1088970"/>
              <a:gd name="connsiteY180" fmla="*/ 605024 h 1452744"/>
              <a:gd name="connsiteX181" fmla="*/ 922715 w 1088970"/>
              <a:gd name="connsiteY181" fmla="*/ 650744 h 1452744"/>
              <a:gd name="connsiteX182" fmla="*/ 876995 w 1088970"/>
              <a:gd name="connsiteY182" fmla="*/ 696464 h 1452744"/>
              <a:gd name="connsiteX183" fmla="*/ 831275 w 1088970"/>
              <a:gd name="connsiteY183" fmla="*/ 650744 h 1452744"/>
              <a:gd name="connsiteX184" fmla="*/ 876995 w 1088970"/>
              <a:gd name="connsiteY184" fmla="*/ 605024 h 1452744"/>
              <a:gd name="connsiteX185" fmla="*/ 710740 w 1088970"/>
              <a:gd name="connsiteY185" fmla="*/ 605024 h 1452744"/>
              <a:gd name="connsiteX186" fmla="*/ 756460 w 1088970"/>
              <a:gd name="connsiteY186" fmla="*/ 650744 h 1452744"/>
              <a:gd name="connsiteX187" fmla="*/ 710740 w 1088970"/>
              <a:gd name="connsiteY187" fmla="*/ 696464 h 1452744"/>
              <a:gd name="connsiteX188" fmla="*/ 665020 w 1088970"/>
              <a:gd name="connsiteY188" fmla="*/ 650744 h 1452744"/>
              <a:gd name="connsiteX189" fmla="*/ 710740 w 1088970"/>
              <a:gd name="connsiteY189" fmla="*/ 605024 h 1452744"/>
              <a:gd name="connsiteX190" fmla="*/ 544485 w 1088970"/>
              <a:gd name="connsiteY190" fmla="*/ 605024 h 1452744"/>
              <a:gd name="connsiteX191" fmla="*/ 590205 w 1088970"/>
              <a:gd name="connsiteY191" fmla="*/ 650744 h 1452744"/>
              <a:gd name="connsiteX192" fmla="*/ 544485 w 1088970"/>
              <a:gd name="connsiteY192" fmla="*/ 696464 h 1452744"/>
              <a:gd name="connsiteX193" fmla="*/ 498765 w 1088970"/>
              <a:gd name="connsiteY193" fmla="*/ 650744 h 1452744"/>
              <a:gd name="connsiteX194" fmla="*/ 544485 w 1088970"/>
              <a:gd name="connsiteY194" fmla="*/ 605024 h 1452744"/>
              <a:gd name="connsiteX195" fmla="*/ 378230 w 1088970"/>
              <a:gd name="connsiteY195" fmla="*/ 605024 h 1452744"/>
              <a:gd name="connsiteX196" fmla="*/ 423950 w 1088970"/>
              <a:gd name="connsiteY196" fmla="*/ 650744 h 1452744"/>
              <a:gd name="connsiteX197" fmla="*/ 378230 w 1088970"/>
              <a:gd name="connsiteY197" fmla="*/ 696464 h 1452744"/>
              <a:gd name="connsiteX198" fmla="*/ 332510 w 1088970"/>
              <a:gd name="connsiteY198" fmla="*/ 650744 h 1452744"/>
              <a:gd name="connsiteX199" fmla="*/ 378230 w 1088970"/>
              <a:gd name="connsiteY199" fmla="*/ 605024 h 1452744"/>
              <a:gd name="connsiteX200" fmla="*/ 211975 w 1088970"/>
              <a:gd name="connsiteY200" fmla="*/ 605024 h 1452744"/>
              <a:gd name="connsiteX201" fmla="*/ 257695 w 1088970"/>
              <a:gd name="connsiteY201" fmla="*/ 650744 h 1452744"/>
              <a:gd name="connsiteX202" fmla="*/ 211975 w 1088970"/>
              <a:gd name="connsiteY202" fmla="*/ 696464 h 1452744"/>
              <a:gd name="connsiteX203" fmla="*/ 166255 w 1088970"/>
              <a:gd name="connsiteY203" fmla="*/ 650744 h 1452744"/>
              <a:gd name="connsiteX204" fmla="*/ 211975 w 1088970"/>
              <a:gd name="connsiteY204" fmla="*/ 605024 h 1452744"/>
              <a:gd name="connsiteX205" fmla="*/ 45720 w 1088970"/>
              <a:gd name="connsiteY205" fmla="*/ 605024 h 1452744"/>
              <a:gd name="connsiteX206" fmla="*/ 91440 w 1088970"/>
              <a:gd name="connsiteY206" fmla="*/ 650744 h 1452744"/>
              <a:gd name="connsiteX207" fmla="*/ 45720 w 1088970"/>
              <a:gd name="connsiteY207" fmla="*/ 696464 h 1452744"/>
              <a:gd name="connsiteX208" fmla="*/ 0 w 1088970"/>
              <a:gd name="connsiteY208" fmla="*/ 650744 h 1452744"/>
              <a:gd name="connsiteX209" fmla="*/ 45720 w 1088970"/>
              <a:gd name="connsiteY209" fmla="*/ 605024 h 1452744"/>
              <a:gd name="connsiteX210" fmla="*/ 1043250 w 1088970"/>
              <a:gd name="connsiteY210" fmla="*/ 453768 h 1452744"/>
              <a:gd name="connsiteX211" fmla="*/ 1088970 w 1088970"/>
              <a:gd name="connsiteY211" fmla="*/ 499488 h 1452744"/>
              <a:gd name="connsiteX212" fmla="*/ 1043250 w 1088970"/>
              <a:gd name="connsiteY212" fmla="*/ 545208 h 1452744"/>
              <a:gd name="connsiteX213" fmla="*/ 997530 w 1088970"/>
              <a:gd name="connsiteY213" fmla="*/ 499488 h 1452744"/>
              <a:gd name="connsiteX214" fmla="*/ 1043250 w 1088970"/>
              <a:gd name="connsiteY214" fmla="*/ 453768 h 1452744"/>
              <a:gd name="connsiteX215" fmla="*/ 876995 w 1088970"/>
              <a:gd name="connsiteY215" fmla="*/ 453768 h 1452744"/>
              <a:gd name="connsiteX216" fmla="*/ 922715 w 1088970"/>
              <a:gd name="connsiteY216" fmla="*/ 499488 h 1452744"/>
              <a:gd name="connsiteX217" fmla="*/ 876995 w 1088970"/>
              <a:gd name="connsiteY217" fmla="*/ 545208 h 1452744"/>
              <a:gd name="connsiteX218" fmla="*/ 831275 w 1088970"/>
              <a:gd name="connsiteY218" fmla="*/ 499488 h 1452744"/>
              <a:gd name="connsiteX219" fmla="*/ 876995 w 1088970"/>
              <a:gd name="connsiteY219" fmla="*/ 453768 h 1452744"/>
              <a:gd name="connsiteX220" fmla="*/ 710740 w 1088970"/>
              <a:gd name="connsiteY220" fmla="*/ 453768 h 1452744"/>
              <a:gd name="connsiteX221" fmla="*/ 756460 w 1088970"/>
              <a:gd name="connsiteY221" fmla="*/ 499488 h 1452744"/>
              <a:gd name="connsiteX222" fmla="*/ 710740 w 1088970"/>
              <a:gd name="connsiteY222" fmla="*/ 545208 h 1452744"/>
              <a:gd name="connsiteX223" fmla="*/ 665020 w 1088970"/>
              <a:gd name="connsiteY223" fmla="*/ 499488 h 1452744"/>
              <a:gd name="connsiteX224" fmla="*/ 710740 w 1088970"/>
              <a:gd name="connsiteY224" fmla="*/ 453768 h 1452744"/>
              <a:gd name="connsiteX225" fmla="*/ 544485 w 1088970"/>
              <a:gd name="connsiteY225" fmla="*/ 453768 h 1452744"/>
              <a:gd name="connsiteX226" fmla="*/ 590205 w 1088970"/>
              <a:gd name="connsiteY226" fmla="*/ 499488 h 1452744"/>
              <a:gd name="connsiteX227" fmla="*/ 544485 w 1088970"/>
              <a:gd name="connsiteY227" fmla="*/ 545208 h 1452744"/>
              <a:gd name="connsiteX228" fmla="*/ 498765 w 1088970"/>
              <a:gd name="connsiteY228" fmla="*/ 499488 h 1452744"/>
              <a:gd name="connsiteX229" fmla="*/ 544485 w 1088970"/>
              <a:gd name="connsiteY229" fmla="*/ 453768 h 1452744"/>
              <a:gd name="connsiteX230" fmla="*/ 378230 w 1088970"/>
              <a:gd name="connsiteY230" fmla="*/ 453768 h 1452744"/>
              <a:gd name="connsiteX231" fmla="*/ 423950 w 1088970"/>
              <a:gd name="connsiteY231" fmla="*/ 499488 h 1452744"/>
              <a:gd name="connsiteX232" fmla="*/ 378230 w 1088970"/>
              <a:gd name="connsiteY232" fmla="*/ 545208 h 1452744"/>
              <a:gd name="connsiteX233" fmla="*/ 332510 w 1088970"/>
              <a:gd name="connsiteY233" fmla="*/ 499488 h 1452744"/>
              <a:gd name="connsiteX234" fmla="*/ 378230 w 1088970"/>
              <a:gd name="connsiteY234" fmla="*/ 453768 h 1452744"/>
              <a:gd name="connsiteX235" fmla="*/ 211975 w 1088970"/>
              <a:gd name="connsiteY235" fmla="*/ 453768 h 1452744"/>
              <a:gd name="connsiteX236" fmla="*/ 257695 w 1088970"/>
              <a:gd name="connsiteY236" fmla="*/ 499488 h 1452744"/>
              <a:gd name="connsiteX237" fmla="*/ 211975 w 1088970"/>
              <a:gd name="connsiteY237" fmla="*/ 545208 h 1452744"/>
              <a:gd name="connsiteX238" fmla="*/ 166255 w 1088970"/>
              <a:gd name="connsiteY238" fmla="*/ 499488 h 1452744"/>
              <a:gd name="connsiteX239" fmla="*/ 211975 w 1088970"/>
              <a:gd name="connsiteY239" fmla="*/ 453768 h 1452744"/>
              <a:gd name="connsiteX240" fmla="*/ 45720 w 1088970"/>
              <a:gd name="connsiteY240" fmla="*/ 453768 h 1452744"/>
              <a:gd name="connsiteX241" fmla="*/ 91440 w 1088970"/>
              <a:gd name="connsiteY241" fmla="*/ 499488 h 1452744"/>
              <a:gd name="connsiteX242" fmla="*/ 45720 w 1088970"/>
              <a:gd name="connsiteY242" fmla="*/ 545208 h 1452744"/>
              <a:gd name="connsiteX243" fmla="*/ 0 w 1088970"/>
              <a:gd name="connsiteY243" fmla="*/ 499488 h 1452744"/>
              <a:gd name="connsiteX244" fmla="*/ 45720 w 1088970"/>
              <a:gd name="connsiteY244" fmla="*/ 453768 h 1452744"/>
              <a:gd name="connsiteX245" fmla="*/ 1043250 w 1088970"/>
              <a:gd name="connsiteY245" fmla="*/ 302512 h 1452744"/>
              <a:gd name="connsiteX246" fmla="*/ 1088970 w 1088970"/>
              <a:gd name="connsiteY246" fmla="*/ 348232 h 1452744"/>
              <a:gd name="connsiteX247" fmla="*/ 1043250 w 1088970"/>
              <a:gd name="connsiteY247" fmla="*/ 393952 h 1452744"/>
              <a:gd name="connsiteX248" fmla="*/ 997530 w 1088970"/>
              <a:gd name="connsiteY248" fmla="*/ 348232 h 1452744"/>
              <a:gd name="connsiteX249" fmla="*/ 1043250 w 1088970"/>
              <a:gd name="connsiteY249" fmla="*/ 302512 h 1452744"/>
              <a:gd name="connsiteX250" fmla="*/ 876995 w 1088970"/>
              <a:gd name="connsiteY250" fmla="*/ 302512 h 1452744"/>
              <a:gd name="connsiteX251" fmla="*/ 922715 w 1088970"/>
              <a:gd name="connsiteY251" fmla="*/ 348232 h 1452744"/>
              <a:gd name="connsiteX252" fmla="*/ 876995 w 1088970"/>
              <a:gd name="connsiteY252" fmla="*/ 393952 h 1452744"/>
              <a:gd name="connsiteX253" fmla="*/ 831275 w 1088970"/>
              <a:gd name="connsiteY253" fmla="*/ 348232 h 1452744"/>
              <a:gd name="connsiteX254" fmla="*/ 876995 w 1088970"/>
              <a:gd name="connsiteY254" fmla="*/ 302512 h 1452744"/>
              <a:gd name="connsiteX255" fmla="*/ 710740 w 1088970"/>
              <a:gd name="connsiteY255" fmla="*/ 302512 h 1452744"/>
              <a:gd name="connsiteX256" fmla="*/ 756460 w 1088970"/>
              <a:gd name="connsiteY256" fmla="*/ 348232 h 1452744"/>
              <a:gd name="connsiteX257" fmla="*/ 710740 w 1088970"/>
              <a:gd name="connsiteY257" fmla="*/ 393952 h 1452744"/>
              <a:gd name="connsiteX258" fmla="*/ 665020 w 1088970"/>
              <a:gd name="connsiteY258" fmla="*/ 348232 h 1452744"/>
              <a:gd name="connsiteX259" fmla="*/ 710740 w 1088970"/>
              <a:gd name="connsiteY259" fmla="*/ 302512 h 1452744"/>
              <a:gd name="connsiteX260" fmla="*/ 544485 w 1088970"/>
              <a:gd name="connsiteY260" fmla="*/ 302512 h 1452744"/>
              <a:gd name="connsiteX261" fmla="*/ 590205 w 1088970"/>
              <a:gd name="connsiteY261" fmla="*/ 348232 h 1452744"/>
              <a:gd name="connsiteX262" fmla="*/ 544485 w 1088970"/>
              <a:gd name="connsiteY262" fmla="*/ 393952 h 1452744"/>
              <a:gd name="connsiteX263" fmla="*/ 498765 w 1088970"/>
              <a:gd name="connsiteY263" fmla="*/ 348232 h 1452744"/>
              <a:gd name="connsiteX264" fmla="*/ 544485 w 1088970"/>
              <a:gd name="connsiteY264" fmla="*/ 302512 h 1452744"/>
              <a:gd name="connsiteX265" fmla="*/ 378230 w 1088970"/>
              <a:gd name="connsiteY265" fmla="*/ 302512 h 1452744"/>
              <a:gd name="connsiteX266" fmla="*/ 423950 w 1088970"/>
              <a:gd name="connsiteY266" fmla="*/ 348232 h 1452744"/>
              <a:gd name="connsiteX267" fmla="*/ 378230 w 1088970"/>
              <a:gd name="connsiteY267" fmla="*/ 393952 h 1452744"/>
              <a:gd name="connsiteX268" fmla="*/ 332510 w 1088970"/>
              <a:gd name="connsiteY268" fmla="*/ 348232 h 1452744"/>
              <a:gd name="connsiteX269" fmla="*/ 378230 w 1088970"/>
              <a:gd name="connsiteY269" fmla="*/ 302512 h 1452744"/>
              <a:gd name="connsiteX270" fmla="*/ 211975 w 1088970"/>
              <a:gd name="connsiteY270" fmla="*/ 302512 h 1452744"/>
              <a:gd name="connsiteX271" fmla="*/ 257695 w 1088970"/>
              <a:gd name="connsiteY271" fmla="*/ 348232 h 1452744"/>
              <a:gd name="connsiteX272" fmla="*/ 211975 w 1088970"/>
              <a:gd name="connsiteY272" fmla="*/ 393952 h 1452744"/>
              <a:gd name="connsiteX273" fmla="*/ 166255 w 1088970"/>
              <a:gd name="connsiteY273" fmla="*/ 348232 h 1452744"/>
              <a:gd name="connsiteX274" fmla="*/ 211975 w 1088970"/>
              <a:gd name="connsiteY274" fmla="*/ 302512 h 1452744"/>
              <a:gd name="connsiteX275" fmla="*/ 45720 w 1088970"/>
              <a:gd name="connsiteY275" fmla="*/ 302512 h 1452744"/>
              <a:gd name="connsiteX276" fmla="*/ 91440 w 1088970"/>
              <a:gd name="connsiteY276" fmla="*/ 348232 h 1452744"/>
              <a:gd name="connsiteX277" fmla="*/ 45720 w 1088970"/>
              <a:gd name="connsiteY277" fmla="*/ 393952 h 1452744"/>
              <a:gd name="connsiteX278" fmla="*/ 0 w 1088970"/>
              <a:gd name="connsiteY278" fmla="*/ 348232 h 1452744"/>
              <a:gd name="connsiteX279" fmla="*/ 45720 w 1088970"/>
              <a:gd name="connsiteY279" fmla="*/ 302512 h 1452744"/>
              <a:gd name="connsiteX280" fmla="*/ 1043250 w 1088970"/>
              <a:gd name="connsiteY280" fmla="*/ 151256 h 1452744"/>
              <a:gd name="connsiteX281" fmla="*/ 1088970 w 1088970"/>
              <a:gd name="connsiteY281" fmla="*/ 196976 h 1452744"/>
              <a:gd name="connsiteX282" fmla="*/ 1043250 w 1088970"/>
              <a:gd name="connsiteY282" fmla="*/ 242696 h 1452744"/>
              <a:gd name="connsiteX283" fmla="*/ 997530 w 1088970"/>
              <a:gd name="connsiteY283" fmla="*/ 196976 h 1452744"/>
              <a:gd name="connsiteX284" fmla="*/ 1043250 w 1088970"/>
              <a:gd name="connsiteY284" fmla="*/ 151256 h 1452744"/>
              <a:gd name="connsiteX285" fmla="*/ 876995 w 1088970"/>
              <a:gd name="connsiteY285" fmla="*/ 151256 h 1452744"/>
              <a:gd name="connsiteX286" fmla="*/ 922715 w 1088970"/>
              <a:gd name="connsiteY286" fmla="*/ 196976 h 1452744"/>
              <a:gd name="connsiteX287" fmla="*/ 876995 w 1088970"/>
              <a:gd name="connsiteY287" fmla="*/ 242696 h 1452744"/>
              <a:gd name="connsiteX288" fmla="*/ 831275 w 1088970"/>
              <a:gd name="connsiteY288" fmla="*/ 196976 h 1452744"/>
              <a:gd name="connsiteX289" fmla="*/ 876995 w 1088970"/>
              <a:gd name="connsiteY289" fmla="*/ 151256 h 1452744"/>
              <a:gd name="connsiteX290" fmla="*/ 710740 w 1088970"/>
              <a:gd name="connsiteY290" fmla="*/ 151256 h 1452744"/>
              <a:gd name="connsiteX291" fmla="*/ 756460 w 1088970"/>
              <a:gd name="connsiteY291" fmla="*/ 196976 h 1452744"/>
              <a:gd name="connsiteX292" fmla="*/ 710740 w 1088970"/>
              <a:gd name="connsiteY292" fmla="*/ 242696 h 1452744"/>
              <a:gd name="connsiteX293" fmla="*/ 665020 w 1088970"/>
              <a:gd name="connsiteY293" fmla="*/ 196976 h 1452744"/>
              <a:gd name="connsiteX294" fmla="*/ 710740 w 1088970"/>
              <a:gd name="connsiteY294" fmla="*/ 151256 h 1452744"/>
              <a:gd name="connsiteX295" fmla="*/ 544485 w 1088970"/>
              <a:gd name="connsiteY295" fmla="*/ 151256 h 1452744"/>
              <a:gd name="connsiteX296" fmla="*/ 590205 w 1088970"/>
              <a:gd name="connsiteY296" fmla="*/ 196976 h 1452744"/>
              <a:gd name="connsiteX297" fmla="*/ 544485 w 1088970"/>
              <a:gd name="connsiteY297" fmla="*/ 242696 h 1452744"/>
              <a:gd name="connsiteX298" fmla="*/ 498765 w 1088970"/>
              <a:gd name="connsiteY298" fmla="*/ 196976 h 1452744"/>
              <a:gd name="connsiteX299" fmla="*/ 544485 w 1088970"/>
              <a:gd name="connsiteY299" fmla="*/ 151256 h 1452744"/>
              <a:gd name="connsiteX300" fmla="*/ 378230 w 1088970"/>
              <a:gd name="connsiteY300" fmla="*/ 151256 h 1452744"/>
              <a:gd name="connsiteX301" fmla="*/ 423950 w 1088970"/>
              <a:gd name="connsiteY301" fmla="*/ 196976 h 1452744"/>
              <a:gd name="connsiteX302" fmla="*/ 378230 w 1088970"/>
              <a:gd name="connsiteY302" fmla="*/ 242696 h 1452744"/>
              <a:gd name="connsiteX303" fmla="*/ 332510 w 1088970"/>
              <a:gd name="connsiteY303" fmla="*/ 196976 h 1452744"/>
              <a:gd name="connsiteX304" fmla="*/ 378230 w 1088970"/>
              <a:gd name="connsiteY304" fmla="*/ 151256 h 1452744"/>
              <a:gd name="connsiteX305" fmla="*/ 211975 w 1088970"/>
              <a:gd name="connsiteY305" fmla="*/ 151256 h 1452744"/>
              <a:gd name="connsiteX306" fmla="*/ 257695 w 1088970"/>
              <a:gd name="connsiteY306" fmla="*/ 196976 h 1452744"/>
              <a:gd name="connsiteX307" fmla="*/ 211975 w 1088970"/>
              <a:gd name="connsiteY307" fmla="*/ 242696 h 1452744"/>
              <a:gd name="connsiteX308" fmla="*/ 166255 w 1088970"/>
              <a:gd name="connsiteY308" fmla="*/ 196976 h 1452744"/>
              <a:gd name="connsiteX309" fmla="*/ 211975 w 1088970"/>
              <a:gd name="connsiteY309" fmla="*/ 151256 h 1452744"/>
              <a:gd name="connsiteX310" fmla="*/ 45720 w 1088970"/>
              <a:gd name="connsiteY310" fmla="*/ 151256 h 1452744"/>
              <a:gd name="connsiteX311" fmla="*/ 91440 w 1088970"/>
              <a:gd name="connsiteY311" fmla="*/ 196976 h 1452744"/>
              <a:gd name="connsiteX312" fmla="*/ 45720 w 1088970"/>
              <a:gd name="connsiteY312" fmla="*/ 242696 h 1452744"/>
              <a:gd name="connsiteX313" fmla="*/ 0 w 1088970"/>
              <a:gd name="connsiteY313" fmla="*/ 196976 h 1452744"/>
              <a:gd name="connsiteX314" fmla="*/ 45720 w 1088970"/>
              <a:gd name="connsiteY314" fmla="*/ 151256 h 1452744"/>
              <a:gd name="connsiteX315" fmla="*/ 1043250 w 1088970"/>
              <a:gd name="connsiteY315" fmla="*/ 0 h 1452744"/>
              <a:gd name="connsiteX316" fmla="*/ 1088970 w 1088970"/>
              <a:gd name="connsiteY316" fmla="*/ 45720 h 1452744"/>
              <a:gd name="connsiteX317" fmla="*/ 1043250 w 1088970"/>
              <a:gd name="connsiteY317" fmla="*/ 91440 h 1452744"/>
              <a:gd name="connsiteX318" fmla="*/ 997530 w 1088970"/>
              <a:gd name="connsiteY318" fmla="*/ 45720 h 1452744"/>
              <a:gd name="connsiteX319" fmla="*/ 1043250 w 1088970"/>
              <a:gd name="connsiteY319" fmla="*/ 0 h 1452744"/>
              <a:gd name="connsiteX320" fmla="*/ 876995 w 1088970"/>
              <a:gd name="connsiteY320" fmla="*/ 0 h 1452744"/>
              <a:gd name="connsiteX321" fmla="*/ 922715 w 1088970"/>
              <a:gd name="connsiteY321" fmla="*/ 45720 h 1452744"/>
              <a:gd name="connsiteX322" fmla="*/ 876995 w 1088970"/>
              <a:gd name="connsiteY322" fmla="*/ 91440 h 1452744"/>
              <a:gd name="connsiteX323" fmla="*/ 831275 w 1088970"/>
              <a:gd name="connsiteY323" fmla="*/ 45720 h 1452744"/>
              <a:gd name="connsiteX324" fmla="*/ 876995 w 1088970"/>
              <a:gd name="connsiteY324" fmla="*/ 0 h 1452744"/>
              <a:gd name="connsiteX325" fmla="*/ 710740 w 1088970"/>
              <a:gd name="connsiteY325" fmla="*/ 0 h 1452744"/>
              <a:gd name="connsiteX326" fmla="*/ 756460 w 1088970"/>
              <a:gd name="connsiteY326" fmla="*/ 45720 h 1452744"/>
              <a:gd name="connsiteX327" fmla="*/ 710740 w 1088970"/>
              <a:gd name="connsiteY327" fmla="*/ 91440 h 1452744"/>
              <a:gd name="connsiteX328" fmla="*/ 665020 w 1088970"/>
              <a:gd name="connsiteY328" fmla="*/ 45720 h 1452744"/>
              <a:gd name="connsiteX329" fmla="*/ 710740 w 1088970"/>
              <a:gd name="connsiteY329" fmla="*/ 0 h 1452744"/>
              <a:gd name="connsiteX330" fmla="*/ 544485 w 1088970"/>
              <a:gd name="connsiteY330" fmla="*/ 0 h 1452744"/>
              <a:gd name="connsiteX331" fmla="*/ 590205 w 1088970"/>
              <a:gd name="connsiteY331" fmla="*/ 45720 h 1452744"/>
              <a:gd name="connsiteX332" fmla="*/ 544485 w 1088970"/>
              <a:gd name="connsiteY332" fmla="*/ 91440 h 1452744"/>
              <a:gd name="connsiteX333" fmla="*/ 498765 w 1088970"/>
              <a:gd name="connsiteY333" fmla="*/ 45720 h 1452744"/>
              <a:gd name="connsiteX334" fmla="*/ 544485 w 1088970"/>
              <a:gd name="connsiteY334" fmla="*/ 0 h 1452744"/>
              <a:gd name="connsiteX335" fmla="*/ 378230 w 1088970"/>
              <a:gd name="connsiteY335" fmla="*/ 0 h 1452744"/>
              <a:gd name="connsiteX336" fmla="*/ 423950 w 1088970"/>
              <a:gd name="connsiteY336" fmla="*/ 45720 h 1452744"/>
              <a:gd name="connsiteX337" fmla="*/ 378230 w 1088970"/>
              <a:gd name="connsiteY337" fmla="*/ 91440 h 1452744"/>
              <a:gd name="connsiteX338" fmla="*/ 332510 w 1088970"/>
              <a:gd name="connsiteY338" fmla="*/ 45720 h 1452744"/>
              <a:gd name="connsiteX339" fmla="*/ 378230 w 1088970"/>
              <a:gd name="connsiteY339" fmla="*/ 0 h 1452744"/>
              <a:gd name="connsiteX340" fmla="*/ 211975 w 1088970"/>
              <a:gd name="connsiteY340" fmla="*/ 0 h 1452744"/>
              <a:gd name="connsiteX341" fmla="*/ 257695 w 1088970"/>
              <a:gd name="connsiteY341" fmla="*/ 45720 h 1452744"/>
              <a:gd name="connsiteX342" fmla="*/ 211975 w 1088970"/>
              <a:gd name="connsiteY342" fmla="*/ 91440 h 1452744"/>
              <a:gd name="connsiteX343" fmla="*/ 166255 w 1088970"/>
              <a:gd name="connsiteY343" fmla="*/ 45720 h 1452744"/>
              <a:gd name="connsiteX344" fmla="*/ 211975 w 1088970"/>
              <a:gd name="connsiteY344" fmla="*/ 0 h 1452744"/>
              <a:gd name="connsiteX345" fmla="*/ 45720 w 1088970"/>
              <a:gd name="connsiteY345" fmla="*/ 0 h 1452744"/>
              <a:gd name="connsiteX346" fmla="*/ 91440 w 1088970"/>
              <a:gd name="connsiteY346" fmla="*/ 45720 h 1452744"/>
              <a:gd name="connsiteX347" fmla="*/ 45720 w 1088970"/>
              <a:gd name="connsiteY347" fmla="*/ 91440 h 1452744"/>
              <a:gd name="connsiteX348" fmla="*/ 0 w 1088970"/>
              <a:gd name="connsiteY348" fmla="*/ 45720 h 1452744"/>
              <a:gd name="connsiteX349" fmla="*/ 45720 w 1088970"/>
              <a:gd name="connsiteY349" fmla="*/ 0 h 145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Lst>
            <a:rect l="l" t="t" r="r" b="b"/>
            <a:pathLst>
              <a:path w="699042" h="932560">
                <a:moveTo>
                  <a:pt x="669693" y="873862"/>
                </a:moveTo>
                <a:cubicBezTo>
                  <a:pt x="685902" y="873862"/>
                  <a:pt x="699042" y="887002"/>
                  <a:pt x="699042" y="903211"/>
                </a:cubicBezTo>
                <a:cubicBezTo>
                  <a:pt x="699042" y="919420"/>
                  <a:pt x="685902" y="932560"/>
                  <a:pt x="669693" y="932560"/>
                </a:cubicBezTo>
                <a:cubicBezTo>
                  <a:pt x="653484" y="932560"/>
                  <a:pt x="640344" y="919420"/>
                  <a:pt x="640344" y="903211"/>
                </a:cubicBezTo>
                <a:cubicBezTo>
                  <a:pt x="640344" y="887002"/>
                  <a:pt x="653484" y="873862"/>
                  <a:pt x="669693" y="873862"/>
                </a:cubicBezTo>
                <a:close/>
                <a:moveTo>
                  <a:pt x="562969" y="873862"/>
                </a:moveTo>
                <a:cubicBezTo>
                  <a:pt x="579178" y="873862"/>
                  <a:pt x="592318" y="887002"/>
                  <a:pt x="592318" y="903211"/>
                </a:cubicBezTo>
                <a:cubicBezTo>
                  <a:pt x="592318" y="919420"/>
                  <a:pt x="579178" y="932560"/>
                  <a:pt x="562969" y="932560"/>
                </a:cubicBezTo>
                <a:cubicBezTo>
                  <a:pt x="546760" y="932560"/>
                  <a:pt x="533620" y="919420"/>
                  <a:pt x="533620" y="903211"/>
                </a:cubicBezTo>
                <a:cubicBezTo>
                  <a:pt x="533620" y="887002"/>
                  <a:pt x="546760" y="873862"/>
                  <a:pt x="562969" y="873862"/>
                </a:cubicBezTo>
                <a:close/>
                <a:moveTo>
                  <a:pt x="456245" y="873862"/>
                </a:moveTo>
                <a:cubicBezTo>
                  <a:pt x="472454" y="873862"/>
                  <a:pt x="485594" y="887002"/>
                  <a:pt x="485594" y="903211"/>
                </a:cubicBezTo>
                <a:cubicBezTo>
                  <a:pt x="485594" y="919420"/>
                  <a:pt x="472454" y="932560"/>
                  <a:pt x="456245" y="932560"/>
                </a:cubicBezTo>
                <a:cubicBezTo>
                  <a:pt x="440036" y="932560"/>
                  <a:pt x="426896" y="919420"/>
                  <a:pt x="426896" y="903211"/>
                </a:cubicBezTo>
                <a:cubicBezTo>
                  <a:pt x="426896" y="887002"/>
                  <a:pt x="440036" y="873862"/>
                  <a:pt x="456245" y="873862"/>
                </a:cubicBezTo>
                <a:close/>
                <a:moveTo>
                  <a:pt x="349521" y="873862"/>
                </a:moveTo>
                <a:cubicBezTo>
                  <a:pt x="365730" y="873862"/>
                  <a:pt x="378870" y="887002"/>
                  <a:pt x="378870" y="903211"/>
                </a:cubicBezTo>
                <a:cubicBezTo>
                  <a:pt x="378870" y="919420"/>
                  <a:pt x="365730" y="932560"/>
                  <a:pt x="349521" y="932560"/>
                </a:cubicBezTo>
                <a:cubicBezTo>
                  <a:pt x="333312" y="932560"/>
                  <a:pt x="320172" y="919420"/>
                  <a:pt x="320172" y="903211"/>
                </a:cubicBezTo>
                <a:cubicBezTo>
                  <a:pt x="320172" y="887002"/>
                  <a:pt x="333312" y="873862"/>
                  <a:pt x="349521" y="873862"/>
                </a:cubicBezTo>
                <a:close/>
                <a:moveTo>
                  <a:pt x="242797" y="873862"/>
                </a:moveTo>
                <a:cubicBezTo>
                  <a:pt x="259006" y="873862"/>
                  <a:pt x="272146" y="887002"/>
                  <a:pt x="272146" y="903211"/>
                </a:cubicBezTo>
                <a:cubicBezTo>
                  <a:pt x="272146" y="919420"/>
                  <a:pt x="259006" y="932560"/>
                  <a:pt x="242797" y="932560"/>
                </a:cubicBezTo>
                <a:cubicBezTo>
                  <a:pt x="226588" y="932560"/>
                  <a:pt x="213448" y="919420"/>
                  <a:pt x="213448" y="903211"/>
                </a:cubicBezTo>
                <a:cubicBezTo>
                  <a:pt x="213448" y="887002"/>
                  <a:pt x="226588" y="873862"/>
                  <a:pt x="242797" y="873862"/>
                </a:cubicBezTo>
                <a:close/>
                <a:moveTo>
                  <a:pt x="136073" y="873862"/>
                </a:moveTo>
                <a:cubicBezTo>
                  <a:pt x="152282" y="873862"/>
                  <a:pt x="165422" y="887002"/>
                  <a:pt x="165422" y="903211"/>
                </a:cubicBezTo>
                <a:cubicBezTo>
                  <a:pt x="165422" y="919420"/>
                  <a:pt x="152282" y="932560"/>
                  <a:pt x="136073" y="932560"/>
                </a:cubicBezTo>
                <a:cubicBezTo>
                  <a:pt x="119864" y="932560"/>
                  <a:pt x="106724" y="919420"/>
                  <a:pt x="106724" y="903211"/>
                </a:cubicBezTo>
                <a:cubicBezTo>
                  <a:pt x="106724" y="887002"/>
                  <a:pt x="119864" y="873862"/>
                  <a:pt x="136073" y="873862"/>
                </a:cubicBezTo>
                <a:close/>
                <a:moveTo>
                  <a:pt x="29349" y="873862"/>
                </a:moveTo>
                <a:cubicBezTo>
                  <a:pt x="45558" y="873862"/>
                  <a:pt x="58698" y="887002"/>
                  <a:pt x="58698" y="903211"/>
                </a:cubicBezTo>
                <a:cubicBezTo>
                  <a:pt x="58698" y="919420"/>
                  <a:pt x="45558" y="932560"/>
                  <a:pt x="29349" y="932560"/>
                </a:cubicBezTo>
                <a:cubicBezTo>
                  <a:pt x="13140" y="932560"/>
                  <a:pt x="0" y="919420"/>
                  <a:pt x="0" y="903211"/>
                </a:cubicBezTo>
                <a:cubicBezTo>
                  <a:pt x="0" y="887002"/>
                  <a:pt x="13140" y="873862"/>
                  <a:pt x="29349" y="873862"/>
                </a:cubicBezTo>
                <a:close/>
                <a:moveTo>
                  <a:pt x="669693" y="776766"/>
                </a:moveTo>
                <a:cubicBezTo>
                  <a:pt x="685902" y="776766"/>
                  <a:pt x="699042" y="789906"/>
                  <a:pt x="699042" y="806115"/>
                </a:cubicBezTo>
                <a:cubicBezTo>
                  <a:pt x="699042" y="822324"/>
                  <a:pt x="685902" y="835464"/>
                  <a:pt x="669693" y="835464"/>
                </a:cubicBezTo>
                <a:cubicBezTo>
                  <a:pt x="653484" y="835464"/>
                  <a:pt x="640344" y="822324"/>
                  <a:pt x="640344" y="806115"/>
                </a:cubicBezTo>
                <a:cubicBezTo>
                  <a:pt x="640344" y="789906"/>
                  <a:pt x="653484" y="776766"/>
                  <a:pt x="669693" y="776766"/>
                </a:cubicBezTo>
                <a:close/>
                <a:moveTo>
                  <a:pt x="562969" y="776766"/>
                </a:moveTo>
                <a:cubicBezTo>
                  <a:pt x="579178" y="776766"/>
                  <a:pt x="592318" y="789906"/>
                  <a:pt x="592318" y="806115"/>
                </a:cubicBezTo>
                <a:cubicBezTo>
                  <a:pt x="592318" y="822324"/>
                  <a:pt x="579178" y="835464"/>
                  <a:pt x="562969" y="835464"/>
                </a:cubicBezTo>
                <a:cubicBezTo>
                  <a:pt x="546760" y="835464"/>
                  <a:pt x="533620" y="822324"/>
                  <a:pt x="533620" y="806115"/>
                </a:cubicBezTo>
                <a:cubicBezTo>
                  <a:pt x="533620" y="789906"/>
                  <a:pt x="546760" y="776766"/>
                  <a:pt x="562969" y="776766"/>
                </a:cubicBezTo>
                <a:close/>
                <a:moveTo>
                  <a:pt x="456245" y="776766"/>
                </a:moveTo>
                <a:cubicBezTo>
                  <a:pt x="472454" y="776766"/>
                  <a:pt x="485594" y="789906"/>
                  <a:pt x="485594" y="806115"/>
                </a:cubicBezTo>
                <a:cubicBezTo>
                  <a:pt x="485594" y="822324"/>
                  <a:pt x="472454" y="835464"/>
                  <a:pt x="456245" y="835464"/>
                </a:cubicBezTo>
                <a:cubicBezTo>
                  <a:pt x="440036" y="835464"/>
                  <a:pt x="426896" y="822324"/>
                  <a:pt x="426896" y="806115"/>
                </a:cubicBezTo>
                <a:cubicBezTo>
                  <a:pt x="426896" y="789906"/>
                  <a:pt x="440036" y="776766"/>
                  <a:pt x="456245" y="776766"/>
                </a:cubicBezTo>
                <a:close/>
                <a:moveTo>
                  <a:pt x="349521" y="776766"/>
                </a:moveTo>
                <a:cubicBezTo>
                  <a:pt x="365730" y="776766"/>
                  <a:pt x="378870" y="789906"/>
                  <a:pt x="378870" y="806115"/>
                </a:cubicBezTo>
                <a:cubicBezTo>
                  <a:pt x="378870" y="822324"/>
                  <a:pt x="365730" y="835464"/>
                  <a:pt x="349521" y="835464"/>
                </a:cubicBezTo>
                <a:cubicBezTo>
                  <a:pt x="333312" y="835464"/>
                  <a:pt x="320172" y="822324"/>
                  <a:pt x="320172" y="806115"/>
                </a:cubicBezTo>
                <a:cubicBezTo>
                  <a:pt x="320172" y="789906"/>
                  <a:pt x="333312" y="776766"/>
                  <a:pt x="349521" y="776766"/>
                </a:cubicBezTo>
                <a:close/>
                <a:moveTo>
                  <a:pt x="242797" y="776766"/>
                </a:moveTo>
                <a:cubicBezTo>
                  <a:pt x="259006" y="776766"/>
                  <a:pt x="272146" y="789906"/>
                  <a:pt x="272146" y="806115"/>
                </a:cubicBezTo>
                <a:cubicBezTo>
                  <a:pt x="272146" y="822324"/>
                  <a:pt x="259006" y="835464"/>
                  <a:pt x="242797" y="835464"/>
                </a:cubicBezTo>
                <a:cubicBezTo>
                  <a:pt x="226588" y="835464"/>
                  <a:pt x="213448" y="822324"/>
                  <a:pt x="213448" y="806115"/>
                </a:cubicBezTo>
                <a:cubicBezTo>
                  <a:pt x="213448" y="789906"/>
                  <a:pt x="226588" y="776766"/>
                  <a:pt x="242797" y="776766"/>
                </a:cubicBezTo>
                <a:close/>
                <a:moveTo>
                  <a:pt x="136073" y="776766"/>
                </a:moveTo>
                <a:cubicBezTo>
                  <a:pt x="152282" y="776766"/>
                  <a:pt x="165422" y="789906"/>
                  <a:pt x="165422" y="806115"/>
                </a:cubicBezTo>
                <a:cubicBezTo>
                  <a:pt x="165422" y="822324"/>
                  <a:pt x="152282" y="835464"/>
                  <a:pt x="136073" y="835464"/>
                </a:cubicBezTo>
                <a:cubicBezTo>
                  <a:pt x="119864" y="835464"/>
                  <a:pt x="106724" y="822324"/>
                  <a:pt x="106724" y="806115"/>
                </a:cubicBezTo>
                <a:cubicBezTo>
                  <a:pt x="106724" y="789906"/>
                  <a:pt x="119864" y="776766"/>
                  <a:pt x="136073" y="776766"/>
                </a:cubicBezTo>
                <a:close/>
                <a:moveTo>
                  <a:pt x="29349" y="776766"/>
                </a:moveTo>
                <a:cubicBezTo>
                  <a:pt x="45558" y="776766"/>
                  <a:pt x="58698" y="789906"/>
                  <a:pt x="58698" y="806115"/>
                </a:cubicBezTo>
                <a:cubicBezTo>
                  <a:pt x="58698" y="822324"/>
                  <a:pt x="45558" y="835464"/>
                  <a:pt x="29349" y="835464"/>
                </a:cubicBezTo>
                <a:cubicBezTo>
                  <a:pt x="13140" y="835464"/>
                  <a:pt x="0" y="822324"/>
                  <a:pt x="0" y="806115"/>
                </a:cubicBezTo>
                <a:cubicBezTo>
                  <a:pt x="0" y="789906"/>
                  <a:pt x="13140" y="776766"/>
                  <a:pt x="29349" y="776766"/>
                </a:cubicBezTo>
                <a:close/>
                <a:moveTo>
                  <a:pt x="669693" y="679670"/>
                </a:moveTo>
                <a:cubicBezTo>
                  <a:pt x="685902" y="679670"/>
                  <a:pt x="699042" y="692811"/>
                  <a:pt x="699042" y="709019"/>
                </a:cubicBezTo>
                <a:cubicBezTo>
                  <a:pt x="699042" y="725228"/>
                  <a:pt x="685902" y="738368"/>
                  <a:pt x="669693" y="738368"/>
                </a:cubicBezTo>
                <a:cubicBezTo>
                  <a:pt x="653484" y="738368"/>
                  <a:pt x="640344" y="725228"/>
                  <a:pt x="640344" y="709019"/>
                </a:cubicBezTo>
                <a:cubicBezTo>
                  <a:pt x="640344" y="692811"/>
                  <a:pt x="653484" y="679670"/>
                  <a:pt x="669693" y="679670"/>
                </a:cubicBezTo>
                <a:close/>
                <a:moveTo>
                  <a:pt x="562969" y="679670"/>
                </a:moveTo>
                <a:cubicBezTo>
                  <a:pt x="579178" y="679670"/>
                  <a:pt x="592318" y="692811"/>
                  <a:pt x="592318" y="709019"/>
                </a:cubicBezTo>
                <a:cubicBezTo>
                  <a:pt x="592318" y="725228"/>
                  <a:pt x="579178" y="738368"/>
                  <a:pt x="562969" y="738368"/>
                </a:cubicBezTo>
                <a:cubicBezTo>
                  <a:pt x="546760" y="738368"/>
                  <a:pt x="533620" y="725228"/>
                  <a:pt x="533620" y="709019"/>
                </a:cubicBezTo>
                <a:cubicBezTo>
                  <a:pt x="533620" y="692811"/>
                  <a:pt x="546760" y="679670"/>
                  <a:pt x="562969" y="679670"/>
                </a:cubicBezTo>
                <a:close/>
                <a:moveTo>
                  <a:pt x="456245" y="679670"/>
                </a:moveTo>
                <a:cubicBezTo>
                  <a:pt x="472454" y="679670"/>
                  <a:pt x="485594" y="692811"/>
                  <a:pt x="485594" y="709019"/>
                </a:cubicBezTo>
                <a:cubicBezTo>
                  <a:pt x="485594" y="725228"/>
                  <a:pt x="472454" y="738368"/>
                  <a:pt x="456245" y="738368"/>
                </a:cubicBezTo>
                <a:cubicBezTo>
                  <a:pt x="440036" y="738368"/>
                  <a:pt x="426896" y="725228"/>
                  <a:pt x="426896" y="709019"/>
                </a:cubicBezTo>
                <a:cubicBezTo>
                  <a:pt x="426896" y="692811"/>
                  <a:pt x="440036" y="679670"/>
                  <a:pt x="456245" y="679670"/>
                </a:cubicBezTo>
                <a:close/>
                <a:moveTo>
                  <a:pt x="349521" y="679670"/>
                </a:moveTo>
                <a:cubicBezTo>
                  <a:pt x="365730" y="679670"/>
                  <a:pt x="378870" y="692811"/>
                  <a:pt x="378870" y="709019"/>
                </a:cubicBezTo>
                <a:cubicBezTo>
                  <a:pt x="378870" y="725228"/>
                  <a:pt x="365730" y="738368"/>
                  <a:pt x="349521" y="738368"/>
                </a:cubicBezTo>
                <a:cubicBezTo>
                  <a:pt x="333312" y="738368"/>
                  <a:pt x="320172" y="725228"/>
                  <a:pt x="320172" y="709019"/>
                </a:cubicBezTo>
                <a:cubicBezTo>
                  <a:pt x="320172" y="692811"/>
                  <a:pt x="333312" y="679670"/>
                  <a:pt x="349521" y="679670"/>
                </a:cubicBezTo>
                <a:close/>
                <a:moveTo>
                  <a:pt x="242797" y="679670"/>
                </a:moveTo>
                <a:cubicBezTo>
                  <a:pt x="259006" y="679670"/>
                  <a:pt x="272146" y="692811"/>
                  <a:pt x="272146" y="709019"/>
                </a:cubicBezTo>
                <a:cubicBezTo>
                  <a:pt x="272146" y="725228"/>
                  <a:pt x="259006" y="738368"/>
                  <a:pt x="242797" y="738368"/>
                </a:cubicBezTo>
                <a:cubicBezTo>
                  <a:pt x="226588" y="738368"/>
                  <a:pt x="213448" y="725228"/>
                  <a:pt x="213448" y="709019"/>
                </a:cubicBezTo>
                <a:cubicBezTo>
                  <a:pt x="213448" y="692811"/>
                  <a:pt x="226588" y="679670"/>
                  <a:pt x="242797" y="679670"/>
                </a:cubicBezTo>
                <a:close/>
                <a:moveTo>
                  <a:pt x="136073" y="679670"/>
                </a:moveTo>
                <a:cubicBezTo>
                  <a:pt x="152282" y="679670"/>
                  <a:pt x="165422" y="692811"/>
                  <a:pt x="165422" y="709019"/>
                </a:cubicBezTo>
                <a:cubicBezTo>
                  <a:pt x="165422" y="725228"/>
                  <a:pt x="152282" y="738368"/>
                  <a:pt x="136073" y="738368"/>
                </a:cubicBezTo>
                <a:cubicBezTo>
                  <a:pt x="119864" y="738368"/>
                  <a:pt x="106724" y="725228"/>
                  <a:pt x="106724" y="709019"/>
                </a:cubicBezTo>
                <a:cubicBezTo>
                  <a:pt x="106724" y="692811"/>
                  <a:pt x="119864" y="679670"/>
                  <a:pt x="136073" y="679670"/>
                </a:cubicBezTo>
                <a:close/>
                <a:moveTo>
                  <a:pt x="29349" y="679670"/>
                </a:moveTo>
                <a:cubicBezTo>
                  <a:pt x="45558" y="679670"/>
                  <a:pt x="58698" y="692811"/>
                  <a:pt x="58698" y="709019"/>
                </a:cubicBezTo>
                <a:cubicBezTo>
                  <a:pt x="58698" y="725228"/>
                  <a:pt x="45558" y="738368"/>
                  <a:pt x="29349" y="738368"/>
                </a:cubicBezTo>
                <a:cubicBezTo>
                  <a:pt x="13140" y="738368"/>
                  <a:pt x="0" y="725228"/>
                  <a:pt x="0" y="709019"/>
                </a:cubicBezTo>
                <a:cubicBezTo>
                  <a:pt x="0" y="692811"/>
                  <a:pt x="13140" y="679670"/>
                  <a:pt x="29349" y="679670"/>
                </a:cubicBezTo>
                <a:close/>
                <a:moveTo>
                  <a:pt x="669693" y="582575"/>
                </a:moveTo>
                <a:cubicBezTo>
                  <a:pt x="685902" y="582575"/>
                  <a:pt x="699042" y="595715"/>
                  <a:pt x="699042" y="611924"/>
                </a:cubicBezTo>
                <a:cubicBezTo>
                  <a:pt x="699042" y="628132"/>
                  <a:pt x="685902" y="641273"/>
                  <a:pt x="669693" y="641273"/>
                </a:cubicBezTo>
                <a:cubicBezTo>
                  <a:pt x="653484" y="641273"/>
                  <a:pt x="640344" y="628132"/>
                  <a:pt x="640344" y="611924"/>
                </a:cubicBezTo>
                <a:cubicBezTo>
                  <a:pt x="640344" y="595715"/>
                  <a:pt x="653484" y="582575"/>
                  <a:pt x="669693" y="582575"/>
                </a:cubicBezTo>
                <a:close/>
                <a:moveTo>
                  <a:pt x="562969" y="582575"/>
                </a:moveTo>
                <a:cubicBezTo>
                  <a:pt x="579178" y="582575"/>
                  <a:pt x="592318" y="595715"/>
                  <a:pt x="592318" y="611924"/>
                </a:cubicBezTo>
                <a:cubicBezTo>
                  <a:pt x="592318" y="628132"/>
                  <a:pt x="579178" y="641273"/>
                  <a:pt x="562969" y="641273"/>
                </a:cubicBezTo>
                <a:cubicBezTo>
                  <a:pt x="546760" y="641273"/>
                  <a:pt x="533620" y="628132"/>
                  <a:pt x="533620" y="611924"/>
                </a:cubicBezTo>
                <a:cubicBezTo>
                  <a:pt x="533620" y="595715"/>
                  <a:pt x="546760" y="582575"/>
                  <a:pt x="562969" y="582575"/>
                </a:cubicBezTo>
                <a:close/>
                <a:moveTo>
                  <a:pt x="456245" y="582575"/>
                </a:moveTo>
                <a:cubicBezTo>
                  <a:pt x="472454" y="582575"/>
                  <a:pt x="485594" y="595715"/>
                  <a:pt x="485594" y="611924"/>
                </a:cubicBezTo>
                <a:cubicBezTo>
                  <a:pt x="485594" y="628132"/>
                  <a:pt x="472454" y="641273"/>
                  <a:pt x="456245" y="641273"/>
                </a:cubicBezTo>
                <a:cubicBezTo>
                  <a:pt x="440036" y="641273"/>
                  <a:pt x="426896" y="628132"/>
                  <a:pt x="426896" y="611924"/>
                </a:cubicBezTo>
                <a:cubicBezTo>
                  <a:pt x="426896" y="595715"/>
                  <a:pt x="440036" y="582575"/>
                  <a:pt x="456245" y="582575"/>
                </a:cubicBezTo>
                <a:close/>
                <a:moveTo>
                  <a:pt x="349521" y="582575"/>
                </a:moveTo>
                <a:cubicBezTo>
                  <a:pt x="365730" y="582575"/>
                  <a:pt x="378870" y="595715"/>
                  <a:pt x="378870" y="611924"/>
                </a:cubicBezTo>
                <a:cubicBezTo>
                  <a:pt x="378870" y="628132"/>
                  <a:pt x="365730" y="641273"/>
                  <a:pt x="349521" y="641273"/>
                </a:cubicBezTo>
                <a:cubicBezTo>
                  <a:pt x="333312" y="641273"/>
                  <a:pt x="320172" y="628132"/>
                  <a:pt x="320172" y="611924"/>
                </a:cubicBezTo>
                <a:cubicBezTo>
                  <a:pt x="320172" y="595715"/>
                  <a:pt x="333312" y="582575"/>
                  <a:pt x="349521" y="582575"/>
                </a:cubicBezTo>
                <a:close/>
                <a:moveTo>
                  <a:pt x="242797" y="582575"/>
                </a:moveTo>
                <a:cubicBezTo>
                  <a:pt x="259006" y="582575"/>
                  <a:pt x="272146" y="595715"/>
                  <a:pt x="272146" y="611924"/>
                </a:cubicBezTo>
                <a:cubicBezTo>
                  <a:pt x="272146" y="628132"/>
                  <a:pt x="259006" y="641273"/>
                  <a:pt x="242797" y="641273"/>
                </a:cubicBezTo>
                <a:cubicBezTo>
                  <a:pt x="226588" y="641273"/>
                  <a:pt x="213448" y="628132"/>
                  <a:pt x="213448" y="611924"/>
                </a:cubicBezTo>
                <a:cubicBezTo>
                  <a:pt x="213448" y="595715"/>
                  <a:pt x="226588" y="582575"/>
                  <a:pt x="242797" y="582575"/>
                </a:cubicBezTo>
                <a:close/>
                <a:moveTo>
                  <a:pt x="136073" y="582575"/>
                </a:moveTo>
                <a:cubicBezTo>
                  <a:pt x="152282" y="582575"/>
                  <a:pt x="165422" y="595715"/>
                  <a:pt x="165422" y="611924"/>
                </a:cubicBezTo>
                <a:cubicBezTo>
                  <a:pt x="165422" y="628132"/>
                  <a:pt x="152282" y="641273"/>
                  <a:pt x="136073" y="641273"/>
                </a:cubicBezTo>
                <a:cubicBezTo>
                  <a:pt x="119864" y="641273"/>
                  <a:pt x="106724" y="628132"/>
                  <a:pt x="106724" y="611924"/>
                </a:cubicBezTo>
                <a:cubicBezTo>
                  <a:pt x="106724" y="595715"/>
                  <a:pt x="119864" y="582575"/>
                  <a:pt x="136073" y="582575"/>
                </a:cubicBezTo>
                <a:close/>
                <a:moveTo>
                  <a:pt x="29349" y="582575"/>
                </a:moveTo>
                <a:cubicBezTo>
                  <a:pt x="45558" y="582575"/>
                  <a:pt x="58698" y="595715"/>
                  <a:pt x="58698" y="611924"/>
                </a:cubicBezTo>
                <a:cubicBezTo>
                  <a:pt x="58698" y="628132"/>
                  <a:pt x="45558" y="641273"/>
                  <a:pt x="29349" y="641273"/>
                </a:cubicBezTo>
                <a:cubicBezTo>
                  <a:pt x="13140" y="641273"/>
                  <a:pt x="0" y="628132"/>
                  <a:pt x="0" y="611924"/>
                </a:cubicBezTo>
                <a:cubicBezTo>
                  <a:pt x="0" y="595715"/>
                  <a:pt x="13140" y="582575"/>
                  <a:pt x="29349" y="582575"/>
                </a:cubicBezTo>
                <a:close/>
                <a:moveTo>
                  <a:pt x="669693" y="485479"/>
                </a:moveTo>
                <a:cubicBezTo>
                  <a:pt x="685902" y="485479"/>
                  <a:pt x="699042" y="498619"/>
                  <a:pt x="699042" y="514828"/>
                </a:cubicBezTo>
                <a:cubicBezTo>
                  <a:pt x="699042" y="531037"/>
                  <a:pt x="685902" y="544177"/>
                  <a:pt x="669693" y="544177"/>
                </a:cubicBezTo>
                <a:cubicBezTo>
                  <a:pt x="653484" y="544177"/>
                  <a:pt x="640344" y="531037"/>
                  <a:pt x="640344" y="514828"/>
                </a:cubicBezTo>
                <a:cubicBezTo>
                  <a:pt x="640344" y="498619"/>
                  <a:pt x="653484" y="485479"/>
                  <a:pt x="669693" y="485479"/>
                </a:cubicBezTo>
                <a:close/>
                <a:moveTo>
                  <a:pt x="562969" y="485479"/>
                </a:moveTo>
                <a:cubicBezTo>
                  <a:pt x="579178" y="485479"/>
                  <a:pt x="592318" y="498619"/>
                  <a:pt x="592318" y="514828"/>
                </a:cubicBezTo>
                <a:cubicBezTo>
                  <a:pt x="592318" y="531037"/>
                  <a:pt x="579178" y="544177"/>
                  <a:pt x="562969" y="544177"/>
                </a:cubicBezTo>
                <a:cubicBezTo>
                  <a:pt x="546760" y="544177"/>
                  <a:pt x="533620" y="531037"/>
                  <a:pt x="533620" y="514828"/>
                </a:cubicBezTo>
                <a:cubicBezTo>
                  <a:pt x="533620" y="498619"/>
                  <a:pt x="546760" y="485479"/>
                  <a:pt x="562969" y="485479"/>
                </a:cubicBezTo>
                <a:close/>
                <a:moveTo>
                  <a:pt x="456245" y="485479"/>
                </a:moveTo>
                <a:cubicBezTo>
                  <a:pt x="472454" y="485479"/>
                  <a:pt x="485594" y="498619"/>
                  <a:pt x="485594" y="514828"/>
                </a:cubicBezTo>
                <a:cubicBezTo>
                  <a:pt x="485594" y="531037"/>
                  <a:pt x="472454" y="544177"/>
                  <a:pt x="456245" y="544177"/>
                </a:cubicBezTo>
                <a:cubicBezTo>
                  <a:pt x="440036" y="544177"/>
                  <a:pt x="426896" y="531037"/>
                  <a:pt x="426896" y="514828"/>
                </a:cubicBezTo>
                <a:cubicBezTo>
                  <a:pt x="426896" y="498619"/>
                  <a:pt x="440036" y="485479"/>
                  <a:pt x="456245" y="485479"/>
                </a:cubicBezTo>
                <a:close/>
                <a:moveTo>
                  <a:pt x="349521" y="485479"/>
                </a:moveTo>
                <a:cubicBezTo>
                  <a:pt x="365730" y="485479"/>
                  <a:pt x="378870" y="498619"/>
                  <a:pt x="378870" y="514828"/>
                </a:cubicBezTo>
                <a:cubicBezTo>
                  <a:pt x="378870" y="531037"/>
                  <a:pt x="365730" y="544177"/>
                  <a:pt x="349521" y="544177"/>
                </a:cubicBezTo>
                <a:cubicBezTo>
                  <a:pt x="333312" y="544177"/>
                  <a:pt x="320172" y="531037"/>
                  <a:pt x="320172" y="514828"/>
                </a:cubicBezTo>
                <a:cubicBezTo>
                  <a:pt x="320172" y="498619"/>
                  <a:pt x="333312" y="485479"/>
                  <a:pt x="349521" y="485479"/>
                </a:cubicBezTo>
                <a:close/>
                <a:moveTo>
                  <a:pt x="242797" y="485479"/>
                </a:moveTo>
                <a:cubicBezTo>
                  <a:pt x="259006" y="485479"/>
                  <a:pt x="272146" y="498619"/>
                  <a:pt x="272146" y="514828"/>
                </a:cubicBezTo>
                <a:cubicBezTo>
                  <a:pt x="272146" y="531037"/>
                  <a:pt x="259006" y="544177"/>
                  <a:pt x="242797" y="544177"/>
                </a:cubicBezTo>
                <a:cubicBezTo>
                  <a:pt x="226588" y="544177"/>
                  <a:pt x="213448" y="531037"/>
                  <a:pt x="213448" y="514828"/>
                </a:cubicBezTo>
                <a:cubicBezTo>
                  <a:pt x="213448" y="498619"/>
                  <a:pt x="226588" y="485479"/>
                  <a:pt x="242797" y="485479"/>
                </a:cubicBezTo>
                <a:close/>
                <a:moveTo>
                  <a:pt x="136073" y="485479"/>
                </a:moveTo>
                <a:cubicBezTo>
                  <a:pt x="152282" y="485479"/>
                  <a:pt x="165422" y="498619"/>
                  <a:pt x="165422" y="514828"/>
                </a:cubicBezTo>
                <a:cubicBezTo>
                  <a:pt x="165422" y="531037"/>
                  <a:pt x="152282" y="544177"/>
                  <a:pt x="136073" y="544177"/>
                </a:cubicBezTo>
                <a:cubicBezTo>
                  <a:pt x="119864" y="544177"/>
                  <a:pt x="106724" y="531037"/>
                  <a:pt x="106724" y="514828"/>
                </a:cubicBezTo>
                <a:cubicBezTo>
                  <a:pt x="106724" y="498619"/>
                  <a:pt x="119864" y="485479"/>
                  <a:pt x="136073" y="485479"/>
                </a:cubicBezTo>
                <a:close/>
                <a:moveTo>
                  <a:pt x="29349" y="485479"/>
                </a:moveTo>
                <a:cubicBezTo>
                  <a:pt x="45558" y="485479"/>
                  <a:pt x="58698" y="498619"/>
                  <a:pt x="58698" y="514828"/>
                </a:cubicBezTo>
                <a:cubicBezTo>
                  <a:pt x="58698" y="531037"/>
                  <a:pt x="45558" y="544177"/>
                  <a:pt x="29349" y="544177"/>
                </a:cubicBezTo>
                <a:cubicBezTo>
                  <a:pt x="13140" y="544177"/>
                  <a:pt x="0" y="531037"/>
                  <a:pt x="0" y="514828"/>
                </a:cubicBezTo>
                <a:cubicBezTo>
                  <a:pt x="0" y="498619"/>
                  <a:pt x="13140" y="485479"/>
                  <a:pt x="29349" y="485479"/>
                </a:cubicBezTo>
                <a:close/>
                <a:moveTo>
                  <a:pt x="669693" y="388383"/>
                </a:moveTo>
                <a:cubicBezTo>
                  <a:pt x="685902" y="388383"/>
                  <a:pt x="699042" y="401523"/>
                  <a:pt x="699042" y="417732"/>
                </a:cubicBezTo>
                <a:cubicBezTo>
                  <a:pt x="699042" y="433941"/>
                  <a:pt x="685902" y="447081"/>
                  <a:pt x="669693" y="447081"/>
                </a:cubicBezTo>
                <a:cubicBezTo>
                  <a:pt x="653484" y="447081"/>
                  <a:pt x="640344" y="433941"/>
                  <a:pt x="640344" y="417732"/>
                </a:cubicBezTo>
                <a:cubicBezTo>
                  <a:pt x="640344" y="401523"/>
                  <a:pt x="653484" y="388383"/>
                  <a:pt x="669693" y="388383"/>
                </a:cubicBezTo>
                <a:close/>
                <a:moveTo>
                  <a:pt x="562969" y="388383"/>
                </a:moveTo>
                <a:cubicBezTo>
                  <a:pt x="579178" y="388383"/>
                  <a:pt x="592318" y="401523"/>
                  <a:pt x="592318" y="417732"/>
                </a:cubicBezTo>
                <a:cubicBezTo>
                  <a:pt x="592318" y="433941"/>
                  <a:pt x="579178" y="447081"/>
                  <a:pt x="562969" y="447081"/>
                </a:cubicBezTo>
                <a:cubicBezTo>
                  <a:pt x="546760" y="447081"/>
                  <a:pt x="533620" y="433941"/>
                  <a:pt x="533620" y="417732"/>
                </a:cubicBezTo>
                <a:cubicBezTo>
                  <a:pt x="533620" y="401523"/>
                  <a:pt x="546760" y="388383"/>
                  <a:pt x="562969" y="388383"/>
                </a:cubicBezTo>
                <a:close/>
                <a:moveTo>
                  <a:pt x="456245" y="388383"/>
                </a:moveTo>
                <a:cubicBezTo>
                  <a:pt x="472454" y="388383"/>
                  <a:pt x="485594" y="401523"/>
                  <a:pt x="485594" y="417732"/>
                </a:cubicBezTo>
                <a:cubicBezTo>
                  <a:pt x="485594" y="433941"/>
                  <a:pt x="472454" y="447081"/>
                  <a:pt x="456245" y="447081"/>
                </a:cubicBezTo>
                <a:cubicBezTo>
                  <a:pt x="440036" y="447081"/>
                  <a:pt x="426896" y="433941"/>
                  <a:pt x="426896" y="417732"/>
                </a:cubicBezTo>
                <a:cubicBezTo>
                  <a:pt x="426896" y="401523"/>
                  <a:pt x="440036" y="388383"/>
                  <a:pt x="456245" y="388383"/>
                </a:cubicBezTo>
                <a:close/>
                <a:moveTo>
                  <a:pt x="349521" y="388383"/>
                </a:moveTo>
                <a:cubicBezTo>
                  <a:pt x="365730" y="388383"/>
                  <a:pt x="378870" y="401523"/>
                  <a:pt x="378870" y="417732"/>
                </a:cubicBezTo>
                <a:cubicBezTo>
                  <a:pt x="378870" y="433941"/>
                  <a:pt x="365730" y="447081"/>
                  <a:pt x="349521" y="447081"/>
                </a:cubicBezTo>
                <a:cubicBezTo>
                  <a:pt x="333312" y="447081"/>
                  <a:pt x="320172" y="433941"/>
                  <a:pt x="320172" y="417732"/>
                </a:cubicBezTo>
                <a:cubicBezTo>
                  <a:pt x="320172" y="401523"/>
                  <a:pt x="333312" y="388383"/>
                  <a:pt x="349521" y="388383"/>
                </a:cubicBezTo>
                <a:close/>
                <a:moveTo>
                  <a:pt x="242797" y="388383"/>
                </a:moveTo>
                <a:cubicBezTo>
                  <a:pt x="259006" y="388383"/>
                  <a:pt x="272146" y="401523"/>
                  <a:pt x="272146" y="417732"/>
                </a:cubicBezTo>
                <a:cubicBezTo>
                  <a:pt x="272146" y="433941"/>
                  <a:pt x="259006" y="447081"/>
                  <a:pt x="242797" y="447081"/>
                </a:cubicBezTo>
                <a:cubicBezTo>
                  <a:pt x="226588" y="447081"/>
                  <a:pt x="213448" y="433941"/>
                  <a:pt x="213448" y="417732"/>
                </a:cubicBezTo>
                <a:cubicBezTo>
                  <a:pt x="213448" y="401523"/>
                  <a:pt x="226588" y="388383"/>
                  <a:pt x="242797" y="388383"/>
                </a:cubicBezTo>
                <a:close/>
                <a:moveTo>
                  <a:pt x="136073" y="388383"/>
                </a:moveTo>
                <a:cubicBezTo>
                  <a:pt x="152282" y="388383"/>
                  <a:pt x="165422" y="401523"/>
                  <a:pt x="165422" y="417732"/>
                </a:cubicBezTo>
                <a:cubicBezTo>
                  <a:pt x="165422" y="433941"/>
                  <a:pt x="152282" y="447081"/>
                  <a:pt x="136073" y="447081"/>
                </a:cubicBezTo>
                <a:cubicBezTo>
                  <a:pt x="119864" y="447081"/>
                  <a:pt x="106724" y="433941"/>
                  <a:pt x="106724" y="417732"/>
                </a:cubicBezTo>
                <a:cubicBezTo>
                  <a:pt x="106724" y="401523"/>
                  <a:pt x="119864" y="388383"/>
                  <a:pt x="136073" y="388383"/>
                </a:cubicBezTo>
                <a:close/>
                <a:moveTo>
                  <a:pt x="29349" y="388383"/>
                </a:moveTo>
                <a:cubicBezTo>
                  <a:pt x="45558" y="388383"/>
                  <a:pt x="58698" y="401523"/>
                  <a:pt x="58698" y="417732"/>
                </a:cubicBezTo>
                <a:cubicBezTo>
                  <a:pt x="58698" y="433941"/>
                  <a:pt x="45558" y="447081"/>
                  <a:pt x="29349" y="447081"/>
                </a:cubicBezTo>
                <a:cubicBezTo>
                  <a:pt x="13140" y="447081"/>
                  <a:pt x="0" y="433941"/>
                  <a:pt x="0" y="417732"/>
                </a:cubicBezTo>
                <a:cubicBezTo>
                  <a:pt x="0" y="401523"/>
                  <a:pt x="13140" y="388383"/>
                  <a:pt x="29349" y="388383"/>
                </a:cubicBezTo>
                <a:close/>
                <a:moveTo>
                  <a:pt x="669693" y="291287"/>
                </a:moveTo>
                <a:cubicBezTo>
                  <a:pt x="685902" y="291287"/>
                  <a:pt x="699042" y="304428"/>
                  <a:pt x="699042" y="320636"/>
                </a:cubicBezTo>
                <a:cubicBezTo>
                  <a:pt x="699042" y="336845"/>
                  <a:pt x="685902" y="349985"/>
                  <a:pt x="669693" y="349985"/>
                </a:cubicBezTo>
                <a:cubicBezTo>
                  <a:pt x="653484" y="349985"/>
                  <a:pt x="640344" y="336845"/>
                  <a:pt x="640344" y="320636"/>
                </a:cubicBezTo>
                <a:cubicBezTo>
                  <a:pt x="640344" y="304428"/>
                  <a:pt x="653484" y="291287"/>
                  <a:pt x="669693" y="291287"/>
                </a:cubicBezTo>
                <a:close/>
                <a:moveTo>
                  <a:pt x="562969" y="291287"/>
                </a:moveTo>
                <a:cubicBezTo>
                  <a:pt x="579178" y="291287"/>
                  <a:pt x="592318" y="304428"/>
                  <a:pt x="592318" y="320636"/>
                </a:cubicBezTo>
                <a:cubicBezTo>
                  <a:pt x="592318" y="336845"/>
                  <a:pt x="579178" y="349985"/>
                  <a:pt x="562969" y="349985"/>
                </a:cubicBezTo>
                <a:cubicBezTo>
                  <a:pt x="546760" y="349985"/>
                  <a:pt x="533620" y="336845"/>
                  <a:pt x="533620" y="320636"/>
                </a:cubicBezTo>
                <a:cubicBezTo>
                  <a:pt x="533620" y="304428"/>
                  <a:pt x="546760" y="291287"/>
                  <a:pt x="562969" y="291287"/>
                </a:cubicBezTo>
                <a:close/>
                <a:moveTo>
                  <a:pt x="456245" y="291287"/>
                </a:moveTo>
                <a:cubicBezTo>
                  <a:pt x="472454" y="291287"/>
                  <a:pt x="485594" y="304428"/>
                  <a:pt x="485594" y="320636"/>
                </a:cubicBezTo>
                <a:cubicBezTo>
                  <a:pt x="485594" y="336845"/>
                  <a:pt x="472454" y="349985"/>
                  <a:pt x="456245" y="349985"/>
                </a:cubicBezTo>
                <a:cubicBezTo>
                  <a:pt x="440036" y="349985"/>
                  <a:pt x="426896" y="336845"/>
                  <a:pt x="426896" y="320636"/>
                </a:cubicBezTo>
                <a:cubicBezTo>
                  <a:pt x="426896" y="304428"/>
                  <a:pt x="440036" y="291287"/>
                  <a:pt x="456245" y="291287"/>
                </a:cubicBezTo>
                <a:close/>
                <a:moveTo>
                  <a:pt x="349521" y="291287"/>
                </a:moveTo>
                <a:cubicBezTo>
                  <a:pt x="365730" y="291287"/>
                  <a:pt x="378870" y="304428"/>
                  <a:pt x="378870" y="320636"/>
                </a:cubicBezTo>
                <a:cubicBezTo>
                  <a:pt x="378870" y="336845"/>
                  <a:pt x="365730" y="349985"/>
                  <a:pt x="349521" y="349985"/>
                </a:cubicBezTo>
                <a:cubicBezTo>
                  <a:pt x="333312" y="349985"/>
                  <a:pt x="320172" y="336845"/>
                  <a:pt x="320172" y="320636"/>
                </a:cubicBezTo>
                <a:cubicBezTo>
                  <a:pt x="320172" y="304428"/>
                  <a:pt x="333312" y="291287"/>
                  <a:pt x="349521" y="291287"/>
                </a:cubicBezTo>
                <a:close/>
                <a:moveTo>
                  <a:pt x="242797" y="291287"/>
                </a:moveTo>
                <a:cubicBezTo>
                  <a:pt x="259006" y="291287"/>
                  <a:pt x="272146" y="304428"/>
                  <a:pt x="272146" y="320636"/>
                </a:cubicBezTo>
                <a:cubicBezTo>
                  <a:pt x="272146" y="336845"/>
                  <a:pt x="259006" y="349985"/>
                  <a:pt x="242797" y="349985"/>
                </a:cubicBezTo>
                <a:cubicBezTo>
                  <a:pt x="226588" y="349985"/>
                  <a:pt x="213448" y="336845"/>
                  <a:pt x="213448" y="320636"/>
                </a:cubicBezTo>
                <a:cubicBezTo>
                  <a:pt x="213448" y="304428"/>
                  <a:pt x="226588" y="291287"/>
                  <a:pt x="242797" y="291287"/>
                </a:cubicBezTo>
                <a:close/>
                <a:moveTo>
                  <a:pt x="136073" y="291287"/>
                </a:moveTo>
                <a:cubicBezTo>
                  <a:pt x="152282" y="291287"/>
                  <a:pt x="165422" y="304428"/>
                  <a:pt x="165422" y="320636"/>
                </a:cubicBezTo>
                <a:cubicBezTo>
                  <a:pt x="165422" y="336845"/>
                  <a:pt x="152282" y="349985"/>
                  <a:pt x="136073" y="349985"/>
                </a:cubicBezTo>
                <a:cubicBezTo>
                  <a:pt x="119864" y="349985"/>
                  <a:pt x="106724" y="336845"/>
                  <a:pt x="106724" y="320636"/>
                </a:cubicBezTo>
                <a:cubicBezTo>
                  <a:pt x="106724" y="304428"/>
                  <a:pt x="119864" y="291287"/>
                  <a:pt x="136073" y="291287"/>
                </a:cubicBezTo>
                <a:close/>
                <a:moveTo>
                  <a:pt x="29349" y="291287"/>
                </a:moveTo>
                <a:cubicBezTo>
                  <a:pt x="45558" y="291287"/>
                  <a:pt x="58698" y="304428"/>
                  <a:pt x="58698" y="320636"/>
                </a:cubicBezTo>
                <a:cubicBezTo>
                  <a:pt x="58698" y="336845"/>
                  <a:pt x="45558" y="349985"/>
                  <a:pt x="29349" y="349985"/>
                </a:cubicBezTo>
                <a:cubicBezTo>
                  <a:pt x="13140" y="349985"/>
                  <a:pt x="0" y="336845"/>
                  <a:pt x="0" y="320636"/>
                </a:cubicBezTo>
                <a:cubicBezTo>
                  <a:pt x="0" y="304428"/>
                  <a:pt x="13140" y="291287"/>
                  <a:pt x="29349" y="291287"/>
                </a:cubicBezTo>
                <a:close/>
                <a:moveTo>
                  <a:pt x="669693" y="194192"/>
                </a:moveTo>
                <a:cubicBezTo>
                  <a:pt x="685902" y="194192"/>
                  <a:pt x="699042" y="207332"/>
                  <a:pt x="699042" y="223541"/>
                </a:cubicBezTo>
                <a:cubicBezTo>
                  <a:pt x="699042" y="239749"/>
                  <a:pt x="685902" y="252890"/>
                  <a:pt x="669693" y="252890"/>
                </a:cubicBezTo>
                <a:cubicBezTo>
                  <a:pt x="653484" y="252890"/>
                  <a:pt x="640344" y="239749"/>
                  <a:pt x="640344" y="223541"/>
                </a:cubicBezTo>
                <a:cubicBezTo>
                  <a:pt x="640344" y="207332"/>
                  <a:pt x="653484" y="194192"/>
                  <a:pt x="669693" y="194192"/>
                </a:cubicBezTo>
                <a:close/>
                <a:moveTo>
                  <a:pt x="562969" y="194192"/>
                </a:moveTo>
                <a:cubicBezTo>
                  <a:pt x="579178" y="194192"/>
                  <a:pt x="592318" y="207332"/>
                  <a:pt x="592318" y="223541"/>
                </a:cubicBezTo>
                <a:cubicBezTo>
                  <a:pt x="592318" y="239749"/>
                  <a:pt x="579178" y="252890"/>
                  <a:pt x="562969" y="252890"/>
                </a:cubicBezTo>
                <a:cubicBezTo>
                  <a:pt x="546760" y="252890"/>
                  <a:pt x="533620" y="239749"/>
                  <a:pt x="533620" y="223541"/>
                </a:cubicBezTo>
                <a:cubicBezTo>
                  <a:pt x="533620" y="207332"/>
                  <a:pt x="546760" y="194192"/>
                  <a:pt x="562969" y="194192"/>
                </a:cubicBezTo>
                <a:close/>
                <a:moveTo>
                  <a:pt x="456245" y="194192"/>
                </a:moveTo>
                <a:cubicBezTo>
                  <a:pt x="472454" y="194192"/>
                  <a:pt x="485594" y="207332"/>
                  <a:pt x="485594" y="223541"/>
                </a:cubicBezTo>
                <a:cubicBezTo>
                  <a:pt x="485594" y="239749"/>
                  <a:pt x="472454" y="252890"/>
                  <a:pt x="456245" y="252890"/>
                </a:cubicBezTo>
                <a:cubicBezTo>
                  <a:pt x="440036" y="252890"/>
                  <a:pt x="426896" y="239749"/>
                  <a:pt x="426896" y="223541"/>
                </a:cubicBezTo>
                <a:cubicBezTo>
                  <a:pt x="426896" y="207332"/>
                  <a:pt x="440036" y="194192"/>
                  <a:pt x="456245" y="194192"/>
                </a:cubicBezTo>
                <a:close/>
                <a:moveTo>
                  <a:pt x="349521" y="194192"/>
                </a:moveTo>
                <a:cubicBezTo>
                  <a:pt x="365730" y="194192"/>
                  <a:pt x="378870" y="207332"/>
                  <a:pt x="378870" y="223541"/>
                </a:cubicBezTo>
                <a:cubicBezTo>
                  <a:pt x="378870" y="239749"/>
                  <a:pt x="365730" y="252890"/>
                  <a:pt x="349521" y="252890"/>
                </a:cubicBezTo>
                <a:cubicBezTo>
                  <a:pt x="333312" y="252890"/>
                  <a:pt x="320172" y="239749"/>
                  <a:pt x="320172" y="223541"/>
                </a:cubicBezTo>
                <a:cubicBezTo>
                  <a:pt x="320172" y="207332"/>
                  <a:pt x="333312" y="194192"/>
                  <a:pt x="349521" y="194192"/>
                </a:cubicBezTo>
                <a:close/>
                <a:moveTo>
                  <a:pt x="242797" y="194192"/>
                </a:moveTo>
                <a:cubicBezTo>
                  <a:pt x="259006" y="194192"/>
                  <a:pt x="272146" y="207332"/>
                  <a:pt x="272146" y="223541"/>
                </a:cubicBezTo>
                <a:cubicBezTo>
                  <a:pt x="272146" y="239749"/>
                  <a:pt x="259006" y="252890"/>
                  <a:pt x="242797" y="252890"/>
                </a:cubicBezTo>
                <a:cubicBezTo>
                  <a:pt x="226588" y="252890"/>
                  <a:pt x="213448" y="239749"/>
                  <a:pt x="213448" y="223541"/>
                </a:cubicBezTo>
                <a:cubicBezTo>
                  <a:pt x="213448" y="207332"/>
                  <a:pt x="226588" y="194192"/>
                  <a:pt x="242797" y="194192"/>
                </a:cubicBezTo>
                <a:close/>
                <a:moveTo>
                  <a:pt x="136073" y="194192"/>
                </a:moveTo>
                <a:cubicBezTo>
                  <a:pt x="152282" y="194192"/>
                  <a:pt x="165422" y="207332"/>
                  <a:pt x="165422" y="223541"/>
                </a:cubicBezTo>
                <a:cubicBezTo>
                  <a:pt x="165422" y="239749"/>
                  <a:pt x="152282" y="252890"/>
                  <a:pt x="136073" y="252890"/>
                </a:cubicBezTo>
                <a:cubicBezTo>
                  <a:pt x="119864" y="252890"/>
                  <a:pt x="106724" y="239749"/>
                  <a:pt x="106724" y="223541"/>
                </a:cubicBezTo>
                <a:cubicBezTo>
                  <a:pt x="106724" y="207332"/>
                  <a:pt x="119864" y="194192"/>
                  <a:pt x="136073" y="194192"/>
                </a:cubicBezTo>
                <a:close/>
                <a:moveTo>
                  <a:pt x="29349" y="194192"/>
                </a:moveTo>
                <a:cubicBezTo>
                  <a:pt x="45558" y="194192"/>
                  <a:pt x="58698" y="207332"/>
                  <a:pt x="58698" y="223541"/>
                </a:cubicBezTo>
                <a:cubicBezTo>
                  <a:pt x="58698" y="239749"/>
                  <a:pt x="45558" y="252890"/>
                  <a:pt x="29349" y="252890"/>
                </a:cubicBezTo>
                <a:cubicBezTo>
                  <a:pt x="13140" y="252890"/>
                  <a:pt x="0" y="239749"/>
                  <a:pt x="0" y="223541"/>
                </a:cubicBezTo>
                <a:cubicBezTo>
                  <a:pt x="0" y="207332"/>
                  <a:pt x="13140" y="194192"/>
                  <a:pt x="29349" y="194192"/>
                </a:cubicBezTo>
                <a:close/>
                <a:moveTo>
                  <a:pt x="669693" y="97096"/>
                </a:moveTo>
                <a:cubicBezTo>
                  <a:pt x="685902" y="97096"/>
                  <a:pt x="699042" y="110236"/>
                  <a:pt x="699042" y="126445"/>
                </a:cubicBezTo>
                <a:cubicBezTo>
                  <a:pt x="699042" y="142654"/>
                  <a:pt x="685902" y="155794"/>
                  <a:pt x="669693" y="155794"/>
                </a:cubicBezTo>
                <a:cubicBezTo>
                  <a:pt x="653484" y="155794"/>
                  <a:pt x="640344" y="142654"/>
                  <a:pt x="640344" y="126445"/>
                </a:cubicBezTo>
                <a:cubicBezTo>
                  <a:pt x="640344" y="110236"/>
                  <a:pt x="653484" y="97096"/>
                  <a:pt x="669693" y="97096"/>
                </a:cubicBezTo>
                <a:close/>
                <a:moveTo>
                  <a:pt x="562969" y="97096"/>
                </a:moveTo>
                <a:cubicBezTo>
                  <a:pt x="579178" y="97096"/>
                  <a:pt x="592318" y="110236"/>
                  <a:pt x="592318" y="126445"/>
                </a:cubicBezTo>
                <a:cubicBezTo>
                  <a:pt x="592318" y="142654"/>
                  <a:pt x="579178" y="155794"/>
                  <a:pt x="562969" y="155794"/>
                </a:cubicBezTo>
                <a:cubicBezTo>
                  <a:pt x="546760" y="155794"/>
                  <a:pt x="533620" y="142654"/>
                  <a:pt x="533620" y="126445"/>
                </a:cubicBezTo>
                <a:cubicBezTo>
                  <a:pt x="533620" y="110236"/>
                  <a:pt x="546760" y="97096"/>
                  <a:pt x="562969" y="97096"/>
                </a:cubicBezTo>
                <a:close/>
                <a:moveTo>
                  <a:pt x="456245" y="97096"/>
                </a:moveTo>
                <a:cubicBezTo>
                  <a:pt x="472454" y="97096"/>
                  <a:pt x="485594" y="110236"/>
                  <a:pt x="485594" y="126445"/>
                </a:cubicBezTo>
                <a:cubicBezTo>
                  <a:pt x="485594" y="142654"/>
                  <a:pt x="472454" y="155794"/>
                  <a:pt x="456245" y="155794"/>
                </a:cubicBezTo>
                <a:cubicBezTo>
                  <a:pt x="440036" y="155794"/>
                  <a:pt x="426896" y="142654"/>
                  <a:pt x="426896" y="126445"/>
                </a:cubicBezTo>
                <a:cubicBezTo>
                  <a:pt x="426896" y="110236"/>
                  <a:pt x="440036" y="97096"/>
                  <a:pt x="456245" y="97096"/>
                </a:cubicBezTo>
                <a:close/>
                <a:moveTo>
                  <a:pt x="349521" y="97096"/>
                </a:moveTo>
                <a:cubicBezTo>
                  <a:pt x="365730" y="97096"/>
                  <a:pt x="378870" y="110236"/>
                  <a:pt x="378870" y="126445"/>
                </a:cubicBezTo>
                <a:cubicBezTo>
                  <a:pt x="378870" y="142654"/>
                  <a:pt x="365730" y="155794"/>
                  <a:pt x="349521" y="155794"/>
                </a:cubicBezTo>
                <a:cubicBezTo>
                  <a:pt x="333312" y="155794"/>
                  <a:pt x="320172" y="142654"/>
                  <a:pt x="320172" y="126445"/>
                </a:cubicBezTo>
                <a:cubicBezTo>
                  <a:pt x="320172" y="110236"/>
                  <a:pt x="333312" y="97096"/>
                  <a:pt x="349521" y="97096"/>
                </a:cubicBezTo>
                <a:close/>
                <a:moveTo>
                  <a:pt x="242797" y="97096"/>
                </a:moveTo>
                <a:cubicBezTo>
                  <a:pt x="259006" y="97096"/>
                  <a:pt x="272146" y="110236"/>
                  <a:pt x="272146" y="126445"/>
                </a:cubicBezTo>
                <a:cubicBezTo>
                  <a:pt x="272146" y="142654"/>
                  <a:pt x="259006" y="155794"/>
                  <a:pt x="242797" y="155794"/>
                </a:cubicBezTo>
                <a:cubicBezTo>
                  <a:pt x="226588" y="155794"/>
                  <a:pt x="213448" y="142654"/>
                  <a:pt x="213448" y="126445"/>
                </a:cubicBezTo>
                <a:cubicBezTo>
                  <a:pt x="213448" y="110236"/>
                  <a:pt x="226588" y="97096"/>
                  <a:pt x="242797" y="97096"/>
                </a:cubicBezTo>
                <a:close/>
                <a:moveTo>
                  <a:pt x="136073" y="97096"/>
                </a:moveTo>
                <a:cubicBezTo>
                  <a:pt x="152282" y="97096"/>
                  <a:pt x="165422" y="110236"/>
                  <a:pt x="165422" y="126445"/>
                </a:cubicBezTo>
                <a:cubicBezTo>
                  <a:pt x="165422" y="142654"/>
                  <a:pt x="152282" y="155794"/>
                  <a:pt x="136073" y="155794"/>
                </a:cubicBezTo>
                <a:cubicBezTo>
                  <a:pt x="119864" y="155794"/>
                  <a:pt x="106724" y="142654"/>
                  <a:pt x="106724" y="126445"/>
                </a:cubicBezTo>
                <a:cubicBezTo>
                  <a:pt x="106724" y="110236"/>
                  <a:pt x="119864" y="97096"/>
                  <a:pt x="136073" y="97096"/>
                </a:cubicBezTo>
                <a:close/>
                <a:moveTo>
                  <a:pt x="29349" y="97096"/>
                </a:moveTo>
                <a:cubicBezTo>
                  <a:pt x="45558" y="97096"/>
                  <a:pt x="58698" y="110236"/>
                  <a:pt x="58698" y="126445"/>
                </a:cubicBezTo>
                <a:cubicBezTo>
                  <a:pt x="58698" y="142654"/>
                  <a:pt x="45558" y="155794"/>
                  <a:pt x="29349" y="155794"/>
                </a:cubicBezTo>
                <a:cubicBezTo>
                  <a:pt x="13140" y="155794"/>
                  <a:pt x="0" y="142654"/>
                  <a:pt x="0" y="126445"/>
                </a:cubicBezTo>
                <a:cubicBezTo>
                  <a:pt x="0" y="110236"/>
                  <a:pt x="13140" y="97096"/>
                  <a:pt x="29349" y="97096"/>
                </a:cubicBezTo>
                <a:close/>
                <a:moveTo>
                  <a:pt x="669693" y="0"/>
                </a:moveTo>
                <a:cubicBezTo>
                  <a:pt x="685902" y="0"/>
                  <a:pt x="699042" y="13140"/>
                  <a:pt x="699042" y="29349"/>
                </a:cubicBezTo>
                <a:cubicBezTo>
                  <a:pt x="699042" y="45558"/>
                  <a:pt x="685902" y="58698"/>
                  <a:pt x="669693" y="58698"/>
                </a:cubicBezTo>
                <a:cubicBezTo>
                  <a:pt x="653484" y="58698"/>
                  <a:pt x="640344" y="45558"/>
                  <a:pt x="640344" y="29349"/>
                </a:cubicBezTo>
                <a:cubicBezTo>
                  <a:pt x="640344" y="13140"/>
                  <a:pt x="653484" y="0"/>
                  <a:pt x="669693" y="0"/>
                </a:cubicBezTo>
                <a:close/>
                <a:moveTo>
                  <a:pt x="562969" y="0"/>
                </a:moveTo>
                <a:cubicBezTo>
                  <a:pt x="579178" y="0"/>
                  <a:pt x="592318" y="13140"/>
                  <a:pt x="592318" y="29349"/>
                </a:cubicBezTo>
                <a:cubicBezTo>
                  <a:pt x="592318" y="45558"/>
                  <a:pt x="579178" y="58698"/>
                  <a:pt x="562969" y="58698"/>
                </a:cubicBezTo>
                <a:cubicBezTo>
                  <a:pt x="546760" y="58698"/>
                  <a:pt x="533620" y="45558"/>
                  <a:pt x="533620" y="29349"/>
                </a:cubicBezTo>
                <a:cubicBezTo>
                  <a:pt x="533620" y="13140"/>
                  <a:pt x="546760" y="0"/>
                  <a:pt x="562969" y="0"/>
                </a:cubicBezTo>
                <a:close/>
                <a:moveTo>
                  <a:pt x="456245" y="0"/>
                </a:moveTo>
                <a:cubicBezTo>
                  <a:pt x="472454" y="0"/>
                  <a:pt x="485594" y="13140"/>
                  <a:pt x="485594" y="29349"/>
                </a:cubicBezTo>
                <a:cubicBezTo>
                  <a:pt x="485594" y="45558"/>
                  <a:pt x="472454" y="58698"/>
                  <a:pt x="456245" y="58698"/>
                </a:cubicBezTo>
                <a:cubicBezTo>
                  <a:pt x="440036" y="58698"/>
                  <a:pt x="426896" y="45558"/>
                  <a:pt x="426896" y="29349"/>
                </a:cubicBezTo>
                <a:cubicBezTo>
                  <a:pt x="426896" y="13140"/>
                  <a:pt x="440036" y="0"/>
                  <a:pt x="456245" y="0"/>
                </a:cubicBezTo>
                <a:close/>
                <a:moveTo>
                  <a:pt x="349521" y="0"/>
                </a:moveTo>
                <a:cubicBezTo>
                  <a:pt x="365730" y="0"/>
                  <a:pt x="378870" y="13140"/>
                  <a:pt x="378870" y="29349"/>
                </a:cubicBezTo>
                <a:cubicBezTo>
                  <a:pt x="378870" y="45558"/>
                  <a:pt x="365730" y="58698"/>
                  <a:pt x="349521" y="58698"/>
                </a:cubicBezTo>
                <a:cubicBezTo>
                  <a:pt x="333312" y="58698"/>
                  <a:pt x="320172" y="45558"/>
                  <a:pt x="320172" y="29349"/>
                </a:cubicBezTo>
                <a:cubicBezTo>
                  <a:pt x="320172" y="13140"/>
                  <a:pt x="333312" y="0"/>
                  <a:pt x="349521" y="0"/>
                </a:cubicBezTo>
                <a:close/>
                <a:moveTo>
                  <a:pt x="242797" y="0"/>
                </a:moveTo>
                <a:cubicBezTo>
                  <a:pt x="259006" y="0"/>
                  <a:pt x="272146" y="13140"/>
                  <a:pt x="272146" y="29349"/>
                </a:cubicBezTo>
                <a:cubicBezTo>
                  <a:pt x="272146" y="45558"/>
                  <a:pt x="259006" y="58698"/>
                  <a:pt x="242797" y="58698"/>
                </a:cubicBezTo>
                <a:cubicBezTo>
                  <a:pt x="226588" y="58698"/>
                  <a:pt x="213448" y="45558"/>
                  <a:pt x="213448" y="29349"/>
                </a:cubicBezTo>
                <a:cubicBezTo>
                  <a:pt x="213448" y="13140"/>
                  <a:pt x="226588" y="0"/>
                  <a:pt x="242797" y="0"/>
                </a:cubicBezTo>
                <a:close/>
                <a:moveTo>
                  <a:pt x="136073" y="0"/>
                </a:moveTo>
                <a:cubicBezTo>
                  <a:pt x="152282" y="0"/>
                  <a:pt x="165422" y="13140"/>
                  <a:pt x="165422" y="29349"/>
                </a:cubicBezTo>
                <a:cubicBezTo>
                  <a:pt x="165422" y="45558"/>
                  <a:pt x="152282" y="58698"/>
                  <a:pt x="136073" y="58698"/>
                </a:cubicBezTo>
                <a:cubicBezTo>
                  <a:pt x="119864" y="58698"/>
                  <a:pt x="106724" y="45558"/>
                  <a:pt x="106724" y="29349"/>
                </a:cubicBezTo>
                <a:cubicBezTo>
                  <a:pt x="106724" y="13140"/>
                  <a:pt x="119864" y="0"/>
                  <a:pt x="136073" y="0"/>
                </a:cubicBezTo>
                <a:close/>
                <a:moveTo>
                  <a:pt x="29349" y="0"/>
                </a:moveTo>
                <a:cubicBezTo>
                  <a:pt x="45558" y="0"/>
                  <a:pt x="58698" y="13140"/>
                  <a:pt x="58698" y="29349"/>
                </a:cubicBezTo>
                <a:cubicBezTo>
                  <a:pt x="58698" y="45558"/>
                  <a:pt x="45558" y="58698"/>
                  <a:pt x="29349" y="58698"/>
                </a:cubicBezTo>
                <a:cubicBezTo>
                  <a:pt x="13140" y="58698"/>
                  <a:pt x="0" y="45558"/>
                  <a:pt x="0" y="29349"/>
                </a:cubicBezTo>
                <a:cubicBezTo>
                  <a:pt x="0" y="13140"/>
                  <a:pt x="13140" y="0"/>
                  <a:pt x="29349" y="0"/>
                </a:cubicBezTo>
                <a:close/>
              </a:path>
            </a:pathLst>
          </a:custGeom>
          <a:gradFill>
            <a:gsLst>
              <a:gs pos="0">
                <a:srgbClr val="2E3AFF">
                  <a:alpha val="20000"/>
                </a:srgbClr>
              </a:gs>
              <a:gs pos="100000">
                <a:srgbClr val="008CFB">
                  <a:alpha val="5000"/>
                </a:srgbClr>
              </a:gs>
            </a:gsLst>
            <a:lin ang="2700000" scaled="1"/>
          </a:gradFill>
          <a:ln>
            <a:noFill/>
          </a:ln>
        </p:spPr>
        <p:txBody>
          <a:bodyPr wrap="square" anchor="ctr"/>
          <a:lstStyle/>
          <a:p>
            <a:pPr algn="ctr"/>
            <a:endParaRPr lang="zh-CN" altLang="en-US">
              <a:solidFill>
                <a:schemeClr val="lt1"/>
              </a:solidFill>
            </a:endParaRPr>
          </a:p>
        </p:txBody>
      </p:sp>
      <p:pic>
        <p:nvPicPr>
          <p:cNvPr id="2" name="图片 1">
            <a:extLst>
              <a:ext uri="{FF2B5EF4-FFF2-40B4-BE49-F238E27FC236}">
                <a16:creationId xmlns:a16="http://schemas.microsoft.com/office/drawing/2014/main" id="{B37DFFFB-8184-B3EE-F93E-AD0039CE8CB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0609" y="118468"/>
            <a:ext cx="3508151" cy="900103"/>
          </a:xfrm>
          <a:prstGeom prst="rect">
            <a:avLst/>
          </a:prstGeom>
        </p:spPr>
      </p:pic>
      <p:sp>
        <p:nvSpPr>
          <p:cNvPr id="16" name="文本框 15">
            <a:extLst>
              <a:ext uri="{FF2B5EF4-FFF2-40B4-BE49-F238E27FC236}">
                <a16:creationId xmlns:a16="http://schemas.microsoft.com/office/drawing/2014/main" id="{10997576-F4C5-11B0-4412-EB16A1E7F7F5}"/>
              </a:ext>
            </a:extLst>
          </p:cNvPr>
          <p:cNvSpPr txBox="1"/>
          <p:nvPr/>
        </p:nvSpPr>
        <p:spPr>
          <a:xfrm>
            <a:off x="673592" y="2657917"/>
            <a:ext cx="10844815" cy="1107996"/>
          </a:xfrm>
          <a:prstGeom prst="rect">
            <a:avLst/>
          </a:prstGeom>
          <a:noFill/>
        </p:spPr>
        <p:txBody>
          <a:bodyPr wrap="square">
            <a:spAutoFit/>
          </a:bodyPr>
          <a:lstStyle/>
          <a:p>
            <a:pPr lvl="0" algn="ctr"/>
            <a:r>
              <a:rPr lang="en-US" altLang="zh-CN" sz="6600" b="1" dirty="0">
                <a:gradFill>
                  <a:gsLst>
                    <a:gs pos="0">
                      <a:srgbClr val="2E3AFF"/>
                    </a:gs>
                    <a:gs pos="100000">
                      <a:srgbClr val="008CFB"/>
                    </a:gs>
                  </a:gsLst>
                  <a:lin ang="2700000" scaled="1"/>
                </a:gradFill>
                <a:latin typeface="微软雅黑"/>
                <a:ea typeface="微软雅黑"/>
              </a:rPr>
              <a:t>Abstract Writing</a:t>
            </a:r>
            <a:endParaRPr lang="zh-CN" altLang="zh-CN" sz="6600" b="1" dirty="0">
              <a:gradFill>
                <a:gsLst>
                  <a:gs pos="0">
                    <a:srgbClr val="2E3AFF"/>
                  </a:gs>
                  <a:gs pos="100000">
                    <a:srgbClr val="008CFB"/>
                  </a:gs>
                </a:gsLst>
                <a:lin ang="2700000" scaled="1"/>
              </a:gradFill>
              <a:latin typeface="微软雅黑"/>
              <a:ea typeface="微软雅黑"/>
            </a:endParaRPr>
          </a:p>
        </p:txBody>
      </p:sp>
      <p:sp>
        <p:nvSpPr>
          <p:cNvPr id="21" name="文本框 20">
            <a:extLst>
              <a:ext uri="{FF2B5EF4-FFF2-40B4-BE49-F238E27FC236}">
                <a16:creationId xmlns:a16="http://schemas.microsoft.com/office/drawing/2014/main" id="{C8D92760-987E-2159-5B39-7586C6AFE89C}"/>
              </a:ext>
            </a:extLst>
          </p:cNvPr>
          <p:cNvSpPr txBox="1"/>
          <p:nvPr/>
        </p:nvSpPr>
        <p:spPr>
          <a:xfrm>
            <a:off x="1098854" y="1646544"/>
            <a:ext cx="9977383" cy="769441"/>
          </a:xfrm>
          <a:prstGeom prst="rect">
            <a:avLst/>
          </a:prstGeom>
          <a:noFill/>
        </p:spPr>
        <p:txBody>
          <a:bodyPr wrap="square">
            <a:spAutoFit/>
          </a:bodyPr>
          <a:lstStyle/>
          <a:p>
            <a:pPr lvl="0" algn="ctr"/>
            <a:r>
              <a:rPr lang="en-US" altLang="zh-CN" sz="4400" b="1" dirty="0">
                <a:solidFill>
                  <a:schemeClr val="accent6">
                    <a:lumMod val="75000"/>
                  </a:schemeClr>
                </a:solidFill>
                <a:latin typeface="仿宋" panose="02010609060101010101" pitchFamily="49" charset="-122"/>
                <a:ea typeface="仿宋" panose="02010609060101010101" pitchFamily="49" charset="-122"/>
              </a:rPr>
              <a:t>English for Science and Technology</a:t>
            </a:r>
            <a:endParaRPr lang="en-US" altLang="en-US" sz="4400" b="1" dirty="0">
              <a:solidFill>
                <a:schemeClr val="accent6">
                  <a:lumMod val="75000"/>
                </a:schemeClr>
              </a:solidFill>
              <a:latin typeface="仿宋" panose="02010609060101010101" pitchFamily="49" charset="-122"/>
              <a:ea typeface="仿宋" panose="02010609060101010101" pitchFamily="49" charset="-122"/>
            </a:endParaRPr>
          </a:p>
        </p:txBody>
      </p:sp>
      <p:sp>
        <p:nvSpPr>
          <p:cNvPr id="26" name="文本框 25">
            <a:extLst>
              <a:ext uri="{FF2B5EF4-FFF2-40B4-BE49-F238E27FC236}">
                <a16:creationId xmlns:a16="http://schemas.microsoft.com/office/drawing/2014/main" id="{C7F9FA34-6BC7-B5AA-CC2B-C8F119E91577}"/>
              </a:ext>
            </a:extLst>
          </p:cNvPr>
          <p:cNvSpPr txBox="1"/>
          <p:nvPr/>
        </p:nvSpPr>
        <p:spPr>
          <a:xfrm>
            <a:off x="4902928" y="4319927"/>
            <a:ext cx="2854061" cy="830997"/>
          </a:xfrm>
          <a:prstGeom prst="rect">
            <a:avLst/>
          </a:prstGeom>
          <a:ln w="12700">
            <a:prstDash val="solid"/>
          </a:ln>
        </p:spPr>
        <p:txBody>
          <a:bodyPr wrap="square">
            <a:spAutoFit/>
          </a:bodyPr>
          <a:lstStyle/>
          <a:p>
            <a:pPr algn="ctr"/>
            <a:r>
              <a:rPr lang="en-US" altLang="zh-CN" sz="2400" dirty="0">
                <a:solidFill>
                  <a:schemeClr val="accent2"/>
                </a:solidFill>
                <a:latin typeface="微软雅黑"/>
                <a:ea typeface="微软雅黑"/>
              </a:rPr>
              <a:t>Hu Shan</a:t>
            </a:r>
            <a:r>
              <a:rPr lang="zh-CN" altLang="en-US" sz="2400" dirty="0">
                <a:solidFill>
                  <a:schemeClr val="accent2"/>
                </a:solidFill>
                <a:latin typeface="微软雅黑"/>
                <a:ea typeface="微软雅黑"/>
              </a:rPr>
              <a:t>   </a:t>
            </a:r>
            <a:r>
              <a:rPr lang="en-US" altLang="zh-CN" sz="2400" dirty="0">
                <a:solidFill>
                  <a:schemeClr val="accent2"/>
                </a:solidFill>
                <a:latin typeface="微软雅黑"/>
                <a:ea typeface="微软雅黑"/>
              </a:rPr>
              <a:t>2024.11.13</a:t>
            </a:r>
          </a:p>
        </p:txBody>
      </p:sp>
    </p:spTree>
    <p:custDataLst>
      <p:tags r:id="rId1"/>
    </p:custDataLst>
    <p:extLst>
      <p:ext uri="{BB962C8B-B14F-4D97-AF65-F5344CB8AC3E}">
        <p14:creationId xmlns:p14="http://schemas.microsoft.com/office/powerpoint/2010/main" val="370772598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09A2E4-CB9A-F3DB-C1B6-4F2DF48EC1D9}"/>
            </a:ext>
          </a:extLst>
        </p:cNvPr>
        <p:cNvGrpSpPr/>
        <p:nvPr/>
      </p:nvGrpSpPr>
      <p:grpSpPr>
        <a:xfrm>
          <a:off x="0" y="0"/>
          <a:ext cx="0" cy="0"/>
          <a:chOff x="0" y="0"/>
          <a:chExt cx="0" cy="0"/>
        </a:xfrm>
      </p:grpSpPr>
      <p:sp>
        <p:nvSpPr>
          <p:cNvPr id="68" name="任意多边形: 形状 67">
            <a:extLst>
              <a:ext uri="{FF2B5EF4-FFF2-40B4-BE49-F238E27FC236}">
                <a16:creationId xmlns:a16="http://schemas.microsoft.com/office/drawing/2014/main" id="{31752401-D301-9F2B-7C27-6DAFF92D9396}"/>
              </a:ext>
            </a:extLst>
          </p:cNvPr>
          <p:cNvSpPr/>
          <p:nvPr/>
        </p:nvSpPr>
        <p:spPr>
          <a:xfrm>
            <a:off x="1" y="0"/>
            <a:ext cx="4468585" cy="6858000"/>
          </a:xfrm>
          <a:custGeom>
            <a:avLst/>
            <a:gdLst>
              <a:gd name="connsiteX0" fmla="*/ 0 w 4468585"/>
              <a:gd name="connsiteY0" fmla="*/ 0 h 6858000"/>
              <a:gd name="connsiteX1" fmla="*/ 2927668 w 4468585"/>
              <a:gd name="connsiteY1" fmla="*/ 0 h 6858000"/>
              <a:gd name="connsiteX2" fmla="*/ 2965345 w 4468585"/>
              <a:gd name="connsiteY2" fmla="*/ 32637 h 6858000"/>
              <a:gd name="connsiteX3" fmla="*/ 4468585 w 4468585"/>
              <a:gd name="connsiteY3" fmla="*/ 3429001 h 6858000"/>
              <a:gd name="connsiteX4" fmla="*/ 2965345 w 4468585"/>
              <a:gd name="connsiteY4" fmla="*/ 6825365 h 6858000"/>
              <a:gd name="connsiteX5" fmla="*/ 2927670 w 4468585"/>
              <a:gd name="connsiteY5" fmla="*/ 6858000 h 6858000"/>
              <a:gd name="connsiteX6" fmla="*/ 0 w 446858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68585" h="6858000">
                <a:moveTo>
                  <a:pt x="0" y="0"/>
                </a:moveTo>
                <a:lnTo>
                  <a:pt x="2927668" y="0"/>
                </a:lnTo>
                <a:lnTo>
                  <a:pt x="2965345" y="32637"/>
                </a:lnTo>
                <a:cubicBezTo>
                  <a:pt x="3888817" y="871970"/>
                  <a:pt x="4468585" y="2082780"/>
                  <a:pt x="4468585" y="3429001"/>
                </a:cubicBezTo>
                <a:cubicBezTo>
                  <a:pt x="4468585" y="4775223"/>
                  <a:pt x="3888817" y="5986032"/>
                  <a:pt x="2965345" y="6825365"/>
                </a:cubicBezTo>
                <a:lnTo>
                  <a:pt x="2927670" y="6858000"/>
                </a:lnTo>
                <a:lnTo>
                  <a:pt x="0" y="6858000"/>
                </a:lnTo>
                <a:close/>
              </a:path>
            </a:pathLst>
          </a:custGeom>
          <a:gradFill flip="none" rotWithShape="1">
            <a:gsLst>
              <a:gs pos="0">
                <a:srgbClr val="2E3AFF"/>
              </a:gs>
              <a:gs pos="100000">
                <a:srgbClr val="008CF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椭圆 7">
            <a:extLst>
              <a:ext uri="{FF2B5EF4-FFF2-40B4-BE49-F238E27FC236}">
                <a16:creationId xmlns:a16="http://schemas.microsoft.com/office/drawing/2014/main" id="{52BD735A-72A1-1C88-7163-75FED858E35F}"/>
              </a:ext>
            </a:extLst>
          </p:cNvPr>
          <p:cNvSpPr/>
          <p:nvPr/>
        </p:nvSpPr>
        <p:spPr>
          <a:xfrm>
            <a:off x="2492828" y="1627414"/>
            <a:ext cx="3603172" cy="3603172"/>
          </a:xfrm>
          <a:prstGeom prst="ellipse">
            <a:avLst/>
          </a:prstGeom>
          <a:gradFill>
            <a:gsLst>
              <a:gs pos="0">
                <a:srgbClr val="2E3AFF"/>
              </a:gs>
              <a:gs pos="100000">
                <a:srgbClr val="008CFB"/>
              </a:gs>
            </a:gsLst>
            <a:lin ang="2700000" scaled="1"/>
          </a:gradFill>
          <a:ln>
            <a:noFill/>
          </a:ln>
          <a:effectLst>
            <a:outerShdw blurRad="1244600" dist="50800" dir="2700000" algn="tl"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文本框 88">
            <a:extLst>
              <a:ext uri="{FF2B5EF4-FFF2-40B4-BE49-F238E27FC236}">
                <a16:creationId xmlns:a16="http://schemas.microsoft.com/office/drawing/2014/main" id="{AACF158C-0D22-9DFF-C0C0-74C1DB792045}"/>
              </a:ext>
            </a:extLst>
          </p:cNvPr>
          <p:cNvSpPr txBox="1"/>
          <p:nvPr/>
        </p:nvSpPr>
        <p:spPr>
          <a:xfrm>
            <a:off x="3092531" y="2187913"/>
            <a:ext cx="2514602" cy="1862048"/>
          </a:xfrm>
          <a:prstGeom prst="rect">
            <a:avLst/>
          </a:prstGeom>
          <a:noFill/>
        </p:spPr>
        <p:txBody>
          <a:bodyPr wrap="square" rtlCol="0">
            <a:spAutoFit/>
          </a:bodyPr>
          <a:lstStyle/>
          <a:p>
            <a:pPr algn="ctr"/>
            <a:r>
              <a:rPr lang="en-US" altLang="zh-CN" sz="11500" dirty="0">
                <a:solidFill>
                  <a:schemeClr val="bg1"/>
                </a:solidFill>
                <a:latin typeface="思源宋体 CN Heavy" panose="02020900000000000000" pitchFamily="18" charset="-122"/>
                <a:ea typeface="思源宋体 CN Heavy" panose="02020900000000000000" pitchFamily="18" charset="-122"/>
              </a:rPr>
              <a:t>04</a:t>
            </a:r>
            <a:endParaRPr lang="zh-CN" altLang="en-US" sz="11500" dirty="0">
              <a:solidFill>
                <a:schemeClr val="bg1"/>
              </a:solidFill>
              <a:latin typeface="思源宋体 CN Heavy" panose="02020900000000000000" pitchFamily="18" charset="-122"/>
              <a:ea typeface="思源宋体 CN Heavy" panose="02020900000000000000" pitchFamily="18" charset="-122"/>
            </a:endParaRPr>
          </a:p>
        </p:txBody>
      </p:sp>
      <p:sp>
        <p:nvSpPr>
          <p:cNvPr id="10" name="文本框 9">
            <a:extLst>
              <a:ext uri="{FF2B5EF4-FFF2-40B4-BE49-F238E27FC236}">
                <a16:creationId xmlns:a16="http://schemas.microsoft.com/office/drawing/2014/main" id="{CBE3C1AA-C772-C8E1-B8F0-A1E450F43301}"/>
              </a:ext>
            </a:extLst>
          </p:cNvPr>
          <p:cNvSpPr txBox="1"/>
          <p:nvPr/>
        </p:nvSpPr>
        <p:spPr>
          <a:xfrm>
            <a:off x="2831275" y="3757573"/>
            <a:ext cx="3037114" cy="584775"/>
          </a:xfrm>
          <a:prstGeom prst="rect">
            <a:avLst/>
          </a:prstGeom>
          <a:noFill/>
        </p:spPr>
        <p:txBody>
          <a:bodyPr wrap="square" rtlCol="0">
            <a:spAutoFit/>
          </a:bodyPr>
          <a:lstStyle/>
          <a:p>
            <a:pPr algn="ctr"/>
            <a:r>
              <a:rPr lang="en-US" altLang="zh-CN" sz="3200" dirty="0">
                <a:solidFill>
                  <a:schemeClr val="bg1"/>
                </a:solidFill>
              </a:rPr>
              <a:t>PART FOUR</a:t>
            </a:r>
            <a:endParaRPr lang="zh-CN" altLang="en-US" sz="3200" dirty="0">
              <a:solidFill>
                <a:schemeClr val="bg1"/>
              </a:solidFill>
            </a:endParaRPr>
          </a:p>
        </p:txBody>
      </p:sp>
      <p:sp>
        <p:nvSpPr>
          <p:cNvPr id="11" name="微信：2090298045【陈西】公众号：陈西设计之家。微信搜索即可。更多免费PPT模版教程等都可以在公众号内获取。PPT高端定制/发布会PPT设计">
            <a:extLst>
              <a:ext uri="{FF2B5EF4-FFF2-40B4-BE49-F238E27FC236}">
                <a16:creationId xmlns:a16="http://schemas.microsoft.com/office/drawing/2014/main" id="{0D61FE88-4087-2C24-D41D-175C51E939C8}"/>
              </a:ext>
            </a:extLst>
          </p:cNvPr>
          <p:cNvSpPr/>
          <p:nvPr/>
        </p:nvSpPr>
        <p:spPr>
          <a:xfrm>
            <a:off x="2682173" y="1816759"/>
            <a:ext cx="3224482" cy="3224482"/>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a:extLst>
              <a:ext uri="{FF2B5EF4-FFF2-40B4-BE49-F238E27FC236}">
                <a16:creationId xmlns:a16="http://schemas.microsoft.com/office/drawing/2014/main" id="{A9C4C4E9-1192-6D49-2883-62069A791362}"/>
              </a:ext>
            </a:extLst>
          </p:cNvPr>
          <p:cNvSpPr/>
          <p:nvPr/>
        </p:nvSpPr>
        <p:spPr>
          <a:xfrm>
            <a:off x="9961359" y="850807"/>
            <a:ext cx="776607" cy="776607"/>
          </a:xfrm>
          <a:prstGeom prst="ellipse">
            <a:avLst/>
          </a:prstGeom>
          <a:gradFill flip="none" rotWithShape="1">
            <a:gsLst>
              <a:gs pos="0">
                <a:srgbClr val="2E3AFF">
                  <a:alpha val="20000"/>
                </a:srgbClr>
              </a:gs>
              <a:gs pos="100000">
                <a:srgbClr val="008CFB">
                  <a:alpha val="5000"/>
                </a:srgb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微信：2090298045【陈西】公众号：陈西设计之家。微信搜索即可。更多免费PPT模版教程等都可以在公众号内获取。PPT高端定制/发布会PPT设计">
            <a:extLst>
              <a:ext uri="{FF2B5EF4-FFF2-40B4-BE49-F238E27FC236}">
                <a16:creationId xmlns:a16="http://schemas.microsoft.com/office/drawing/2014/main" id="{0C5F4D6F-A7F6-0F8A-4F31-42C83A8C82D7}"/>
              </a:ext>
            </a:extLst>
          </p:cNvPr>
          <p:cNvSpPr/>
          <p:nvPr/>
        </p:nvSpPr>
        <p:spPr>
          <a:xfrm>
            <a:off x="9682516" y="1181316"/>
            <a:ext cx="569378" cy="569378"/>
          </a:xfrm>
          <a:prstGeom prst="ellipse">
            <a:avLst/>
          </a:prstGeom>
          <a:gradFill flip="none" rotWithShape="1">
            <a:gsLst>
              <a:gs pos="0">
                <a:srgbClr val="FC5D00"/>
              </a:gs>
              <a:gs pos="100000">
                <a:srgbClr val="FF9149"/>
              </a:gs>
            </a:gsLst>
            <a:lin ang="2700000" scaled="1"/>
            <a:tileRect/>
          </a:gradFill>
          <a:ln>
            <a:no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文本框 91">
            <a:extLst>
              <a:ext uri="{FF2B5EF4-FFF2-40B4-BE49-F238E27FC236}">
                <a16:creationId xmlns:a16="http://schemas.microsoft.com/office/drawing/2014/main" id="{E0E50EBD-B22E-D6A9-AF03-2A4DAE4EEC3E}"/>
              </a:ext>
            </a:extLst>
          </p:cNvPr>
          <p:cNvSpPr txBox="1"/>
          <p:nvPr/>
        </p:nvSpPr>
        <p:spPr>
          <a:xfrm>
            <a:off x="6506358" y="2972572"/>
            <a:ext cx="5548850" cy="1569660"/>
          </a:xfrm>
          <a:prstGeom prst="rect">
            <a:avLst/>
          </a:prstGeom>
          <a:noFill/>
        </p:spPr>
        <p:txBody>
          <a:bodyPr wrap="square" rtlCol="0">
            <a:spAutoFit/>
          </a:bodyPr>
          <a:lstStyle/>
          <a:p>
            <a:r>
              <a:rPr lang="en-US" altLang="zh-CN" sz="4800" dirty="0">
                <a:gradFill>
                  <a:gsLst>
                    <a:gs pos="0">
                      <a:srgbClr val="2E3AFF"/>
                    </a:gs>
                    <a:gs pos="100000">
                      <a:srgbClr val="008CFB"/>
                    </a:gs>
                  </a:gsLst>
                  <a:lin ang="2700000" scaled="1"/>
                </a:gradFill>
                <a:latin typeface="微软雅黑" panose="020B0503020204020204" pitchFamily="34" charset="-122"/>
                <a:ea typeface="微软雅黑" panose="020B0503020204020204" pitchFamily="34" charset="-122"/>
              </a:rPr>
              <a:t>Example analysis</a:t>
            </a:r>
            <a:endParaRPr lang="zh-CN" altLang="en-US" sz="4800" dirty="0">
              <a:gradFill>
                <a:gsLst>
                  <a:gs pos="0">
                    <a:srgbClr val="2E3AFF"/>
                  </a:gs>
                  <a:gs pos="100000">
                    <a:srgbClr val="008CFB"/>
                  </a:gs>
                </a:gsLst>
                <a:lin ang="2700000" scaled="1"/>
              </a:gradFill>
              <a:latin typeface="微软雅黑" panose="020B0503020204020204" pitchFamily="34" charset="-122"/>
              <a:ea typeface="微软雅黑" panose="020B0503020204020204" pitchFamily="34" charset="-122"/>
            </a:endParaRPr>
          </a:p>
          <a:p>
            <a:endParaRPr lang="zh-CN" altLang="en-US" sz="4800" dirty="0">
              <a:gradFill>
                <a:gsLst>
                  <a:gs pos="0">
                    <a:srgbClr val="2E3AFF"/>
                  </a:gs>
                  <a:gs pos="100000">
                    <a:srgbClr val="008CFB"/>
                  </a:gs>
                </a:gsLst>
                <a:lin ang="2700000" scaled="1"/>
              </a:gradFill>
              <a:latin typeface="思源宋体 CN Heavy" panose="02020900000000000000" pitchFamily="18" charset="-122"/>
              <a:ea typeface="思源宋体 CN Heavy" panose="02020900000000000000" pitchFamily="18" charset="-122"/>
            </a:endParaRPr>
          </a:p>
        </p:txBody>
      </p:sp>
      <p:grpSp>
        <p:nvGrpSpPr>
          <p:cNvPr id="2" name="组合 1">
            <a:extLst>
              <a:ext uri="{FF2B5EF4-FFF2-40B4-BE49-F238E27FC236}">
                <a16:creationId xmlns:a16="http://schemas.microsoft.com/office/drawing/2014/main" id="{0C992D01-4253-4983-53DC-B2A6B9828C6D}"/>
              </a:ext>
            </a:extLst>
          </p:cNvPr>
          <p:cNvGrpSpPr/>
          <p:nvPr/>
        </p:nvGrpSpPr>
        <p:grpSpPr>
          <a:xfrm>
            <a:off x="10100416" y="5380660"/>
            <a:ext cx="667355" cy="505518"/>
            <a:chOff x="10100416" y="5380660"/>
            <a:chExt cx="667355" cy="505518"/>
          </a:xfrm>
        </p:grpSpPr>
        <p:sp>
          <p:nvSpPr>
            <p:cNvPr id="96" name="椭圆 95">
              <a:extLst>
                <a:ext uri="{FF2B5EF4-FFF2-40B4-BE49-F238E27FC236}">
                  <a16:creationId xmlns:a16="http://schemas.microsoft.com/office/drawing/2014/main" id="{1AE2946D-94EA-CC27-B0FE-99ED720D2892}"/>
                </a:ext>
              </a:extLst>
            </p:cNvPr>
            <p:cNvSpPr/>
            <p:nvPr/>
          </p:nvSpPr>
          <p:spPr>
            <a:xfrm>
              <a:off x="10100416" y="5380660"/>
              <a:ext cx="49893" cy="49893"/>
            </a:xfrm>
            <a:prstGeom prst="ellipse">
              <a:avLst/>
            </a:prstGeom>
            <a:noFill/>
            <a:ln w="6350">
              <a:gradFill>
                <a:gsLst>
                  <a:gs pos="0">
                    <a:srgbClr val="FC5D00">
                      <a:alpha val="60000"/>
                    </a:srgbClr>
                  </a:gs>
                  <a:gs pos="100000">
                    <a:srgbClr val="FF9149">
                      <a:alpha val="50000"/>
                    </a:srgbClr>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微信：2090298045【陈西】公众号：陈西设计之家。微信搜索即可。更多免费PPT模版教程等都可以在公众号内获取。PPT高端定制/发布会PPT设计">
              <a:extLst>
                <a:ext uri="{FF2B5EF4-FFF2-40B4-BE49-F238E27FC236}">
                  <a16:creationId xmlns:a16="http://schemas.microsoft.com/office/drawing/2014/main" id="{177A3429-89BF-72FD-4C24-D700CE9D92E0}"/>
                </a:ext>
              </a:extLst>
            </p:cNvPr>
            <p:cNvSpPr/>
            <p:nvPr/>
          </p:nvSpPr>
          <p:spPr>
            <a:xfrm>
              <a:off x="10192051" y="5394792"/>
              <a:ext cx="263077" cy="263077"/>
            </a:xfrm>
            <a:prstGeom prst="ellipse">
              <a:avLst/>
            </a:prstGeom>
            <a:noFill/>
            <a:ln w="6350">
              <a:gradFill>
                <a:gsLst>
                  <a:gs pos="0">
                    <a:srgbClr val="FC5D00">
                      <a:alpha val="60000"/>
                    </a:srgbClr>
                  </a:gs>
                  <a:gs pos="100000">
                    <a:srgbClr val="FF9149">
                      <a:alpha val="50000"/>
                    </a:srgbClr>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a:extLst>
                <a:ext uri="{FF2B5EF4-FFF2-40B4-BE49-F238E27FC236}">
                  <a16:creationId xmlns:a16="http://schemas.microsoft.com/office/drawing/2014/main" id="{B2FFF349-0CB9-9510-22A1-B35BB9CA2258}"/>
                </a:ext>
              </a:extLst>
            </p:cNvPr>
            <p:cNvSpPr/>
            <p:nvPr/>
          </p:nvSpPr>
          <p:spPr>
            <a:xfrm>
              <a:off x="10348782" y="5467189"/>
              <a:ext cx="418989" cy="418989"/>
            </a:xfrm>
            <a:prstGeom prst="ellipse">
              <a:avLst/>
            </a:prstGeom>
            <a:noFill/>
            <a:ln w="6350">
              <a:gradFill>
                <a:gsLst>
                  <a:gs pos="0">
                    <a:srgbClr val="FC5D00">
                      <a:alpha val="60000"/>
                    </a:srgbClr>
                  </a:gs>
                  <a:gs pos="100000">
                    <a:srgbClr val="FF9149">
                      <a:alpha val="50000"/>
                    </a:srgbClr>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9" name="任意多边形: 形状 108">
            <a:extLst>
              <a:ext uri="{FF2B5EF4-FFF2-40B4-BE49-F238E27FC236}">
                <a16:creationId xmlns:a16="http://schemas.microsoft.com/office/drawing/2014/main" id="{C634C9FD-F5A9-CA12-A041-26E5561D7AA7}"/>
              </a:ext>
            </a:extLst>
          </p:cNvPr>
          <p:cNvSpPr/>
          <p:nvPr/>
        </p:nvSpPr>
        <p:spPr>
          <a:xfrm>
            <a:off x="10455128" y="1317174"/>
            <a:ext cx="677258" cy="903499"/>
          </a:xfrm>
          <a:custGeom>
            <a:avLst/>
            <a:gdLst>
              <a:gd name="connsiteX0" fmla="*/ 1043250 w 1088970"/>
              <a:gd name="connsiteY0" fmla="*/ 1361304 h 1452744"/>
              <a:gd name="connsiteX1" fmla="*/ 1088970 w 1088970"/>
              <a:gd name="connsiteY1" fmla="*/ 1407024 h 1452744"/>
              <a:gd name="connsiteX2" fmla="*/ 1043250 w 1088970"/>
              <a:gd name="connsiteY2" fmla="*/ 1452744 h 1452744"/>
              <a:gd name="connsiteX3" fmla="*/ 997530 w 1088970"/>
              <a:gd name="connsiteY3" fmla="*/ 1407024 h 1452744"/>
              <a:gd name="connsiteX4" fmla="*/ 1043250 w 1088970"/>
              <a:gd name="connsiteY4" fmla="*/ 1361304 h 1452744"/>
              <a:gd name="connsiteX5" fmla="*/ 876995 w 1088970"/>
              <a:gd name="connsiteY5" fmla="*/ 1361304 h 1452744"/>
              <a:gd name="connsiteX6" fmla="*/ 922715 w 1088970"/>
              <a:gd name="connsiteY6" fmla="*/ 1407024 h 1452744"/>
              <a:gd name="connsiteX7" fmla="*/ 876995 w 1088970"/>
              <a:gd name="connsiteY7" fmla="*/ 1452744 h 1452744"/>
              <a:gd name="connsiteX8" fmla="*/ 831275 w 1088970"/>
              <a:gd name="connsiteY8" fmla="*/ 1407024 h 1452744"/>
              <a:gd name="connsiteX9" fmla="*/ 876995 w 1088970"/>
              <a:gd name="connsiteY9" fmla="*/ 1361304 h 1452744"/>
              <a:gd name="connsiteX10" fmla="*/ 710740 w 1088970"/>
              <a:gd name="connsiteY10" fmla="*/ 1361304 h 1452744"/>
              <a:gd name="connsiteX11" fmla="*/ 756460 w 1088970"/>
              <a:gd name="connsiteY11" fmla="*/ 1407024 h 1452744"/>
              <a:gd name="connsiteX12" fmla="*/ 710740 w 1088970"/>
              <a:gd name="connsiteY12" fmla="*/ 1452744 h 1452744"/>
              <a:gd name="connsiteX13" fmla="*/ 665020 w 1088970"/>
              <a:gd name="connsiteY13" fmla="*/ 1407024 h 1452744"/>
              <a:gd name="connsiteX14" fmla="*/ 710740 w 1088970"/>
              <a:gd name="connsiteY14" fmla="*/ 1361304 h 1452744"/>
              <a:gd name="connsiteX15" fmla="*/ 544485 w 1088970"/>
              <a:gd name="connsiteY15" fmla="*/ 1361304 h 1452744"/>
              <a:gd name="connsiteX16" fmla="*/ 590205 w 1088970"/>
              <a:gd name="connsiteY16" fmla="*/ 1407024 h 1452744"/>
              <a:gd name="connsiteX17" fmla="*/ 544485 w 1088970"/>
              <a:gd name="connsiteY17" fmla="*/ 1452744 h 1452744"/>
              <a:gd name="connsiteX18" fmla="*/ 498765 w 1088970"/>
              <a:gd name="connsiteY18" fmla="*/ 1407024 h 1452744"/>
              <a:gd name="connsiteX19" fmla="*/ 544485 w 1088970"/>
              <a:gd name="connsiteY19" fmla="*/ 1361304 h 1452744"/>
              <a:gd name="connsiteX20" fmla="*/ 378230 w 1088970"/>
              <a:gd name="connsiteY20" fmla="*/ 1361304 h 1452744"/>
              <a:gd name="connsiteX21" fmla="*/ 423950 w 1088970"/>
              <a:gd name="connsiteY21" fmla="*/ 1407024 h 1452744"/>
              <a:gd name="connsiteX22" fmla="*/ 378230 w 1088970"/>
              <a:gd name="connsiteY22" fmla="*/ 1452744 h 1452744"/>
              <a:gd name="connsiteX23" fmla="*/ 332510 w 1088970"/>
              <a:gd name="connsiteY23" fmla="*/ 1407024 h 1452744"/>
              <a:gd name="connsiteX24" fmla="*/ 378230 w 1088970"/>
              <a:gd name="connsiteY24" fmla="*/ 1361304 h 1452744"/>
              <a:gd name="connsiteX25" fmla="*/ 211975 w 1088970"/>
              <a:gd name="connsiteY25" fmla="*/ 1361304 h 1452744"/>
              <a:gd name="connsiteX26" fmla="*/ 257695 w 1088970"/>
              <a:gd name="connsiteY26" fmla="*/ 1407024 h 1452744"/>
              <a:gd name="connsiteX27" fmla="*/ 211975 w 1088970"/>
              <a:gd name="connsiteY27" fmla="*/ 1452744 h 1452744"/>
              <a:gd name="connsiteX28" fmla="*/ 166255 w 1088970"/>
              <a:gd name="connsiteY28" fmla="*/ 1407024 h 1452744"/>
              <a:gd name="connsiteX29" fmla="*/ 211975 w 1088970"/>
              <a:gd name="connsiteY29" fmla="*/ 1361304 h 1452744"/>
              <a:gd name="connsiteX30" fmla="*/ 45720 w 1088970"/>
              <a:gd name="connsiteY30" fmla="*/ 1361304 h 1452744"/>
              <a:gd name="connsiteX31" fmla="*/ 91440 w 1088970"/>
              <a:gd name="connsiteY31" fmla="*/ 1407024 h 1452744"/>
              <a:gd name="connsiteX32" fmla="*/ 45720 w 1088970"/>
              <a:gd name="connsiteY32" fmla="*/ 1452744 h 1452744"/>
              <a:gd name="connsiteX33" fmla="*/ 0 w 1088970"/>
              <a:gd name="connsiteY33" fmla="*/ 1407024 h 1452744"/>
              <a:gd name="connsiteX34" fmla="*/ 45720 w 1088970"/>
              <a:gd name="connsiteY34" fmla="*/ 1361304 h 1452744"/>
              <a:gd name="connsiteX35" fmla="*/ 1043250 w 1088970"/>
              <a:gd name="connsiteY35" fmla="*/ 1210048 h 1452744"/>
              <a:gd name="connsiteX36" fmla="*/ 1088970 w 1088970"/>
              <a:gd name="connsiteY36" fmla="*/ 1255768 h 1452744"/>
              <a:gd name="connsiteX37" fmla="*/ 1043250 w 1088970"/>
              <a:gd name="connsiteY37" fmla="*/ 1301488 h 1452744"/>
              <a:gd name="connsiteX38" fmla="*/ 997530 w 1088970"/>
              <a:gd name="connsiteY38" fmla="*/ 1255768 h 1452744"/>
              <a:gd name="connsiteX39" fmla="*/ 1043250 w 1088970"/>
              <a:gd name="connsiteY39" fmla="*/ 1210048 h 1452744"/>
              <a:gd name="connsiteX40" fmla="*/ 876995 w 1088970"/>
              <a:gd name="connsiteY40" fmla="*/ 1210048 h 1452744"/>
              <a:gd name="connsiteX41" fmla="*/ 922715 w 1088970"/>
              <a:gd name="connsiteY41" fmla="*/ 1255768 h 1452744"/>
              <a:gd name="connsiteX42" fmla="*/ 876995 w 1088970"/>
              <a:gd name="connsiteY42" fmla="*/ 1301488 h 1452744"/>
              <a:gd name="connsiteX43" fmla="*/ 831275 w 1088970"/>
              <a:gd name="connsiteY43" fmla="*/ 1255768 h 1452744"/>
              <a:gd name="connsiteX44" fmla="*/ 876995 w 1088970"/>
              <a:gd name="connsiteY44" fmla="*/ 1210048 h 1452744"/>
              <a:gd name="connsiteX45" fmla="*/ 710740 w 1088970"/>
              <a:gd name="connsiteY45" fmla="*/ 1210048 h 1452744"/>
              <a:gd name="connsiteX46" fmla="*/ 756460 w 1088970"/>
              <a:gd name="connsiteY46" fmla="*/ 1255768 h 1452744"/>
              <a:gd name="connsiteX47" fmla="*/ 710740 w 1088970"/>
              <a:gd name="connsiteY47" fmla="*/ 1301488 h 1452744"/>
              <a:gd name="connsiteX48" fmla="*/ 665020 w 1088970"/>
              <a:gd name="connsiteY48" fmla="*/ 1255768 h 1452744"/>
              <a:gd name="connsiteX49" fmla="*/ 710740 w 1088970"/>
              <a:gd name="connsiteY49" fmla="*/ 1210048 h 1452744"/>
              <a:gd name="connsiteX50" fmla="*/ 544485 w 1088970"/>
              <a:gd name="connsiteY50" fmla="*/ 1210048 h 1452744"/>
              <a:gd name="connsiteX51" fmla="*/ 590205 w 1088970"/>
              <a:gd name="connsiteY51" fmla="*/ 1255768 h 1452744"/>
              <a:gd name="connsiteX52" fmla="*/ 544485 w 1088970"/>
              <a:gd name="connsiteY52" fmla="*/ 1301488 h 1452744"/>
              <a:gd name="connsiteX53" fmla="*/ 498765 w 1088970"/>
              <a:gd name="connsiteY53" fmla="*/ 1255768 h 1452744"/>
              <a:gd name="connsiteX54" fmla="*/ 544485 w 1088970"/>
              <a:gd name="connsiteY54" fmla="*/ 1210048 h 1452744"/>
              <a:gd name="connsiteX55" fmla="*/ 378230 w 1088970"/>
              <a:gd name="connsiteY55" fmla="*/ 1210048 h 1452744"/>
              <a:gd name="connsiteX56" fmla="*/ 423950 w 1088970"/>
              <a:gd name="connsiteY56" fmla="*/ 1255768 h 1452744"/>
              <a:gd name="connsiteX57" fmla="*/ 378230 w 1088970"/>
              <a:gd name="connsiteY57" fmla="*/ 1301488 h 1452744"/>
              <a:gd name="connsiteX58" fmla="*/ 332510 w 1088970"/>
              <a:gd name="connsiteY58" fmla="*/ 1255768 h 1452744"/>
              <a:gd name="connsiteX59" fmla="*/ 378230 w 1088970"/>
              <a:gd name="connsiteY59" fmla="*/ 1210048 h 1452744"/>
              <a:gd name="connsiteX60" fmla="*/ 211975 w 1088970"/>
              <a:gd name="connsiteY60" fmla="*/ 1210048 h 1452744"/>
              <a:gd name="connsiteX61" fmla="*/ 257695 w 1088970"/>
              <a:gd name="connsiteY61" fmla="*/ 1255768 h 1452744"/>
              <a:gd name="connsiteX62" fmla="*/ 211975 w 1088970"/>
              <a:gd name="connsiteY62" fmla="*/ 1301488 h 1452744"/>
              <a:gd name="connsiteX63" fmla="*/ 166255 w 1088970"/>
              <a:gd name="connsiteY63" fmla="*/ 1255768 h 1452744"/>
              <a:gd name="connsiteX64" fmla="*/ 211975 w 1088970"/>
              <a:gd name="connsiteY64" fmla="*/ 1210048 h 1452744"/>
              <a:gd name="connsiteX65" fmla="*/ 45720 w 1088970"/>
              <a:gd name="connsiteY65" fmla="*/ 1210048 h 1452744"/>
              <a:gd name="connsiteX66" fmla="*/ 91440 w 1088970"/>
              <a:gd name="connsiteY66" fmla="*/ 1255768 h 1452744"/>
              <a:gd name="connsiteX67" fmla="*/ 45720 w 1088970"/>
              <a:gd name="connsiteY67" fmla="*/ 1301488 h 1452744"/>
              <a:gd name="connsiteX68" fmla="*/ 0 w 1088970"/>
              <a:gd name="connsiteY68" fmla="*/ 1255768 h 1452744"/>
              <a:gd name="connsiteX69" fmla="*/ 45720 w 1088970"/>
              <a:gd name="connsiteY69" fmla="*/ 1210048 h 1452744"/>
              <a:gd name="connsiteX70" fmla="*/ 1043250 w 1088970"/>
              <a:gd name="connsiteY70" fmla="*/ 1058792 h 1452744"/>
              <a:gd name="connsiteX71" fmla="*/ 1088970 w 1088970"/>
              <a:gd name="connsiteY71" fmla="*/ 1104512 h 1452744"/>
              <a:gd name="connsiteX72" fmla="*/ 1043250 w 1088970"/>
              <a:gd name="connsiteY72" fmla="*/ 1150232 h 1452744"/>
              <a:gd name="connsiteX73" fmla="*/ 997530 w 1088970"/>
              <a:gd name="connsiteY73" fmla="*/ 1104512 h 1452744"/>
              <a:gd name="connsiteX74" fmla="*/ 1043250 w 1088970"/>
              <a:gd name="connsiteY74" fmla="*/ 1058792 h 1452744"/>
              <a:gd name="connsiteX75" fmla="*/ 876995 w 1088970"/>
              <a:gd name="connsiteY75" fmla="*/ 1058792 h 1452744"/>
              <a:gd name="connsiteX76" fmla="*/ 922715 w 1088970"/>
              <a:gd name="connsiteY76" fmla="*/ 1104512 h 1452744"/>
              <a:gd name="connsiteX77" fmla="*/ 876995 w 1088970"/>
              <a:gd name="connsiteY77" fmla="*/ 1150232 h 1452744"/>
              <a:gd name="connsiteX78" fmla="*/ 831275 w 1088970"/>
              <a:gd name="connsiteY78" fmla="*/ 1104512 h 1452744"/>
              <a:gd name="connsiteX79" fmla="*/ 876995 w 1088970"/>
              <a:gd name="connsiteY79" fmla="*/ 1058792 h 1452744"/>
              <a:gd name="connsiteX80" fmla="*/ 710740 w 1088970"/>
              <a:gd name="connsiteY80" fmla="*/ 1058792 h 1452744"/>
              <a:gd name="connsiteX81" fmla="*/ 756460 w 1088970"/>
              <a:gd name="connsiteY81" fmla="*/ 1104512 h 1452744"/>
              <a:gd name="connsiteX82" fmla="*/ 710740 w 1088970"/>
              <a:gd name="connsiteY82" fmla="*/ 1150232 h 1452744"/>
              <a:gd name="connsiteX83" fmla="*/ 665020 w 1088970"/>
              <a:gd name="connsiteY83" fmla="*/ 1104512 h 1452744"/>
              <a:gd name="connsiteX84" fmla="*/ 710740 w 1088970"/>
              <a:gd name="connsiteY84" fmla="*/ 1058792 h 1452744"/>
              <a:gd name="connsiteX85" fmla="*/ 544485 w 1088970"/>
              <a:gd name="connsiteY85" fmla="*/ 1058792 h 1452744"/>
              <a:gd name="connsiteX86" fmla="*/ 590205 w 1088970"/>
              <a:gd name="connsiteY86" fmla="*/ 1104512 h 1452744"/>
              <a:gd name="connsiteX87" fmla="*/ 544485 w 1088970"/>
              <a:gd name="connsiteY87" fmla="*/ 1150232 h 1452744"/>
              <a:gd name="connsiteX88" fmla="*/ 498765 w 1088970"/>
              <a:gd name="connsiteY88" fmla="*/ 1104512 h 1452744"/>
              <a:gd name="connsiteX89" fmla="*/ 544485 w 1088970"/>
              <a:gd name="connsiteY89" fmla="*/ 1058792 h 1452744"/>
              <a:gd name="connsiteX90" fmla="*/ 378230 w 1088970"/>
              <a:gd name="connsiteY90" fmla="*/ 1058792 h 1452744"/>
              <a:gd name="connsiteX91" fmla="*/ 423950 w 1088970"/>
              <a:gd name="connsiteY91" fmla="*/ 1104512 h 1452744"/>
              <a:gd name="connsiteX92" fmla="*/ 378230 w 1088970"/>
              <a:gd name="connsiteY92" fmla="*/ 1150232 h 1452744"/>
              <a:gd name="connsiteX93" fmla="*/ 332510 w 1088970"/>
              <a:gd name="connsiteY93" fmla="*/ 1104512 h 1452744"/>
              <a:gd name="connsiteX94" fmla="*/ 378230 w 1088970"/>
              <a:gd name="connsiteY94" fmla="*/ 1058792 h 1452744"/>
              <a:gd name="connsiteX95" fmla="*/ 211975 w 1088970"/>
              <a:gd name="connsiteY95" fmla="*/ 1058792 h 1452744"/>
              <a:gd name="connsiteX96" fmla="*/ 257695 w 1088970"/>
              <a:gd name="connsiteY96" fmla="*/ 1104512 h 1452744"/>
              <a:gd name="connsiteX97" fmla="*/ 211975 w 1088970"/>
              <a:gd name="connsiteY97" fmla="*/ 1150232 h 1452744"/>
              <a:gd name="connsiteX98" fmla="*/ 166255 w 1088970"/>
              <a:gd name="connsiteY98" fmla="*/ 1104512 h 1452744"/>
              <a:gd name="connsiteX99" fmla="*/ 211975 w 1088970"/>
              <a:gd name="connsiteY99" fmla="*/ 1058792 h 1452744"/>
              <a:gd name="connsiteX100" fmla="*/ 45720 w 1088970"/>
              <a:gd name="connsiteY100" fmla="*/ 1058792 h 1452744"/>
              <a:gd name="connsiteX101" fmla="*/ 91440 w 1088970"/>
              <a:gd name="connsiteY101" fmla="*/ 1104512 h 1452744"/>
              <a:gd name="connsiteX102" fmla="*/ 45720 w 1088970"/>
              <a:gd name="connsiteY102" fmla="*/ 1150232 h 1452744"/>
              <a:gd name="connsiteX103" fmla="*/ 0 w 1088970"/>
              <a:gd name="connsiteY103" fmla="*/ 1104512 h 1452744"/>
              <a:gd name="connsiteX104" fmla="*/ 45720 w 1088970"/>
              <a:gd name="connsiteY104" fmla="*/ 1058792 h 1452744"/>
              <a:gd name="connsiteX105" fmla="*/ 1043250 w 1088970"/>
              <a:gd name="connsiteY105" fmla="*/ 907536 h 1452744"/>
              <a:gd name="connsiteX106" fmla="*/ 1088970 w 1088970"/>
              <a:gd name="connsiteY106" fmla="*/ 953256 h 1452744"/>
              <a:gd name="connsiteX107" fmla="*/ 1043250 w 1088970"/>
              <a:gd name="connsiteY107" fmla="*/ 998976 h 1452744"/>
              <a:gd name="connsiteX108" fmla="*/ 997530 w 1088970"/>
              <a:gd name="connsiteY108" fmla="*/ 953256 h 1452744"/>
              <a:gd name="connsiteX109" fmla="*/ 1043250 w 1088970"/>
              <a:gd name="connsiteY109" fmla="*/ 907536 h 1452744"/>
              <a:gd name="connsiteX110" fmla="*/ 876995 w 1088970"/>
              <a:gd name="connsiteY110" fmla="*/ 907536 h 1452744"/>
              <a:gd name="connsiteX111" fmla="*/ 922715 w 1088970"/>
              <a:gd name="connsiteY111" fmla="*/ 953256 h 1452744"/>
              <a:gd name="connsiteX112" fmla="*/ 876995 w 1088970"/>
              <a:gd name="connsiteY112" fmla="*/ 998976 h 1452744"/>
              <a:gd name="connsiteX113" fmla="*/ 831275 w 1088970"/>
              <a:gd name="connsiteY113" fmla="*/ 953256 h 1452744"/>
              <a:gd name="connsiteX114" fmla="*/ 876995 w 1088970"/>
              <a:gd name="connsiteY114" fmla="*/ 907536 h 1452744"/>
              <a:gd name="connsiteX115" fmla="*/ 710740 w 1088970"/>
              <a:gd name="connsiteY115" fmla="*/ 907536 h 1452744"/>
              <a:gd name="connsiteX116" fmla="*/ 756460 w 1088970"/>
              <a:gd name="connsiteY116" fmla="*/ 953256 h 1452744"/>
              <a:gd name="connsiteX117" fmla="*/ 710740 w 1088970"/>
              <a:gd name="connsiteY117" fmla="*/ 998976 h 1452744"/>
              <a:gd name="connsiteX118" fmla="*/ 665020 w 1088970"/>
              <a:gd name="connsiteY118" fmla="*/ 953256 h 1452744"/>
              <a:gd name="connsiteX119" fmla="*/ 710740 w 1088970"/>
              <a:gd name="connsiteY119" fmla="*/ 907536 h 1452744"/>
              <a:gd name="connsiteX120" fmla="*/ 544485 w 1088970"/>
              <a:gd name="connsiteY120" fmla="*/ 907536 h 1452744"/>
              <a:gd name="connsiteX121" fmla="*/ 590205 w 1088970"/>
              <a:gd name="connsiteY121" fmla="*/ 953256 h 1452744"/>
              <a:gd name="connsiteX122" fmla="*/ 544485 w 1088970"/>
              <a:gd name="connsiteY122" fmla="*/ 998976 h 1452744"/>
              <a:gd name="connsiteX123" fmla="*/ 498765 w 1088970"/>
              <a:gd name="connsiteY123" fmla="*/ 953256 h 1452744"/>
              <a:gd name="connsiteX124" fmla="*/ 544485 w 1088970"/>
              <a:gd name="connsiteY124" fmla="*/ 907536 h 1452744"/>
              <a:gd name="connsiteX125" fmla="*/ 378230 w 1088970"/>
              <a:gd name="connsiteY125" fmla="*/ 907536 h 1452744"/>
              <a:gd name="connsiteX126" fmla="*/ 423950 w 1088970"/>
              <a:gd name="connsiteY126" fmla="*/ 953256 h 1452744"/>
              <a:gd name="connsiteX127" fmla="*/ 378230 w 1088970"/>
              <a:gd name="connsiteY127" fmla="*/ 998976 h 1452744"/>
              <a:gd name="connsiteX128" fmla="*/ 332510 w 1088970"/>
              <a:gd name="connsiteY128" fmla="*/ 953256 h 1452744"/>
              <a:gd name="connsiteX129" fmla="*/ 378230 w 1088970"/>
              <a:gd name="connsiteY129" fmla="*/ 907536 h 1452744"/>
              <a:gd name="connsiteX130" fmla="*/ 211975 w 1088970"/>
              <a:gd name="connsiteY130" fmla="*/ 907536 h 1452744"/>
              <a:gd name="connsiteX131" fmla="*/ 257695 w 1088970"/>
              <a:gd name="connsiteY131" fmla="*/ 953256 h 1452744"/>
              <a:gd name="connsiteX132" fmla="*/ 211975 w 1088970"/>
              <a:gd name="connsiteY132" fmla="*/ 998976 h 1452744"/>
              <a:gd name="connsiteX133" fmla="*/ 166255 w 1088970"/>
              <a:gd name="connsiteY133" fmla="*/ 953256 h 1452744"/>
              <a:gd name="connsiteX134" fmla="*/ 211975 w 1088970"/>
              <a:gd name="connsiteY134" fmla="*/ 907536 h 1452744"/>
              <a:gd name="connsiteX135" fmla="*/ 45720 w 1088970"/>
              <a:gd name="connsiteY135" fmla="*/ 907536 h 1452744"/>
              <a:gd name="connsiteX136" fmla="*/ 91440 w 1088970"/>
              <a:gd name="connsiteY136" fmla="*/ 953256 h 1452744"/>
              <a:gd name="connsiteX137" fmla="*/ 45720 w 1088970"/>
              <a:gd name="connsiteY137" fmla="*/ 998976 h 1452744"/>
              <a:gd name="connsiteX138" fmla="*/ 0 w 1088970"/>
              <a:gd name="connsiteY138" fmla="*/ 953256 h 1452744"/>
              <a:gd name="connsiteX139" fmla="*/ 45720 w 1088970"/>
              <a:gd name="connsiteY139" fmla="*/ 907536 h 1452744"/>
              <a:gd name="connsiteX140" fmla="*/ 1043250 w 1088970"/>
              <a:gd name="connsiteY140" fmla="*/ 756280 h 1452744"/>
              <a:gd name="connsiteX141" fmla="*/ 1088970 w 1088970"/>
              <a:gd name="connsiteY141" fmla="*/ 802000 h 1452744"/>
              <a:gd name="connsiteX142" fmla="*/ 1043250 w 1088970"/>
              <a:gd name="connsiteY142" fmla="*/ 847720 h 1452744"/>
              <a:gd name="connsiteX143" fmla="*/ 997530 w 1088970"/>
              <a:gd name="connsiteY143" fmla="*/ 802000 h 1452744"/>
              <a:gd name="connsiteX144" fmla="*/ 1043250 w 1088970"/>
              <a:gd name="connsiteY144" fmla="*/ 756280 h 1452744"/>
              <a:gd name="connsiteX145" fmla="*/ 876995 w 1088970"/>
              <a:gd name="connsiteY145" fmla="*/ 756280 h 1452744"/>
              <a:gd name="connsiteX146" fmla="*/ 922715 w 1088970"/>
              <a:gd name="connsiteY146" fmla="*/ 802000 h 1452744"/>
              <a:gd name="connsiteX147" fmla="*/ 876995 w 1088970"/>
              <a:gd name="connsiteY147" fmla="*/ 847720 h 1452744"/>
              <a:gd name="connsiteX148" fmla="*/ 831275 w 1088970"/>
              <a:gd name="connsiteY148" fmla="*/ 802000 h 1452744"/>
              <a:gd name="connsiteX149" fmla="*/ 876995 w 1088970"/>
              <a:gd name="connsiteY149" fmla="*/ 756280 h 1452744"/>
              <a:gd name="connsiteX150" fmla="*/ 710740 w 1088970"/>
              <a:gd name="connsiteY150" fmla="*/ 756280 h 1452744"/>
              <a:gd name="connsiteX151" fmla="*/ 756460 w 1088970"/>
              <a:gd name="connsiteY151" fmla="*/ 802000 h 1452744"/>
              <a:gd name="connsiteX152" fmla="*/ 710740 w 1088970"/>
              <a:gd name="connsiteY152" fmla="*/ 847720 h 1452744"/>
              <a:gd name="connsiteX153" fmla="*/ 665020 w 1088970"/>
              <a:gd name="connsiteY153" fmla="*/ 802000 h 1452744"/>
              <a:gd name="connsiteX154" fmla="*/ 710740 w 1088970"/>
              <a:gd name="connsiteY154" fmla="*/ 756280 h 1452744"/>
              <a:gd name="connsiteX155" fmla="*/ 544485 w 1088970"/>
              <a:gd name="connsiteY155" fmla="*/ 756280 h 1452744"/>
              <a:gd name="connsiteX156" fmla="*/ 590205 w 1088970"/>
              <a:gd name="connsiteY156" fmla="*/ 802000 h 1452744"/>
              <a:gd name="connsiteX157" fmla="*/ 544485 w 1088970"/>
              <a:gd name="connsiteY157" fmla="*/ 847720 h 1452744"/>
              <a:gd name="connsiteX158" fmla="*/ 498765 w 1088970"/>
              <a:gd name="connsiteY158" fmla="*/ 802000 h 1452744"/>
              <a:gd name="connsiteX159" fmla="*/ 544485 w 1088970"/>
              <a:gd name="connsiteY159" fmla="*/ 756280 h 1452744"/>
              <a:gd name="connsiteX160" fmla="*/ 378230 w 1088970"/>
              <a:gd name="connsiteY160" fmla="*/ 756280 h 1452744"/>
              <a:gd name="connsiteX161" fmla="*/ 423950 w 1088970"/>
              <a:gd name="connsiteY161" fmla="*/ 802000 h 1452744"/>
              <a:gd name="connsiteX162" fmla="*/ 378230 w 1088970"/>
              <a:gd name="connsiteY162" fmla="*/ 847720 h 1452744"/>
              <a:gd name="connsiteX163" fmla="*/ 332510 w 1088970"/>
              <a:gd name="connsiteY163" fmla="*/ 802000 h 1452744"/>
              <a:gd name="connsiteX164" fmla="*/ 378230 w 1088970"/>
              <a:gd name="connsiteY164" fmla="*/ 756280 h 1452744"/>
              <a:gd name="connsiteX165" fmla="*/ 211975 w 1088970"/>
              <a:gd name="connsiteY165" fmla="*/ 756280 h 1452744"/>
              <a:gd name="connsiteX166" fmla="*/ 257695 w 1088970"/>
              <a:gd name="connsiteY166" fmla="*/ 802000 h 1452744"/>
              <a:gd name="connsiteX167" fmla="*/ 211975 w 1088970"/>
              <a:gd name="connsiteY167" fmla="*/ 847720 h 1452744"/>
              <a:gd name="connsiteX168" fmla="*/ 166255 w 1088970"/>
              <a:gd name="connsiteY168" fmla="*/ 802000 h 1452744"/>
              <a:gd name="connsiteX169" fmla="*/ 211975 w 1088970"/>
              <a:gd name="connsiteY169" fmla="*/ 756280 h 1452744"/>
              <a:gd name="connsiteX170" fmla="*/ 45720 w 1088970"/>
              <a:gd name="connsiteY170" fmla="*/ 756280 h 1452744"/>
              <a:gd name="connsiteX171" fmla="*/ 91440 w 1088970"/>
              <a:gd name="connsiteY171" fmla="*/ 802000 h 1452744"/>
              <a:gd name="connsiteX172" fmla="*/ 45720 w 1088970"/>
              <a:gd name="connsiteY172" fmla="*/ 847720 h 1452744"/>
              <a:gd name="connsiteX173" fmla="*/ 0 w 1088970"/>
              <a:gd name="connsiteY173" fmla="*/ 802000 h 1452744"/>
              <a:gd name="connsiteX174" fmla="*/ 45720 w 1088970"/>
              <a:gd name="connsiteY174" fmla="*/ 756280 h 1452744"/>
              <a:gd name="connsiteX175" fmla="*/ 1043250 w 1088970"/>
              <a:gd name="connsiteY175" fmla="*/ 605024 h 1452744"/>
              <a:gd name="connsiteX176" fmla="*/ 1088970 w 1088970"/>
              <a:gd name="connsiteY176" fmla="*/ 650744 h 1452744"/>
              <a:gd name="connsiteX177" fmla="*/ 1043250 w 1088970"/>
              <a:gd name="connsiteY177" fmla="*/ 696464 h 1452744"/>
              <a:gd name="connsiteX178" fmla="*/ 997530 w 1088970"/>
              <a:gd name="connsiteY178" fmla="*/ 650744 h 1452744"/>
              <a:gd name="connsiteX179" fmla="*/ 1043250 w 1088970"/>
              <a:gd name="connsiteY179" fmla="*/ 605024 h 1452744"/>
              <a:gd name="connsiteX180" fmla="*/ 876995 w 1088970"/>
              <a:gd name="connsiteY180" fmla="*/ 605024 h 1452744"/>
              <a:gd name="connsiteX181" fmla="*/ 922715 w 1088970"/>
              <a:gd name="connsiteY181" fmla="*/ 650744 h 1452744"/>
              <a:gd name="connsiteX182" fmla="*/ 876995 w 1088970"/>
              <a:gd name="connsiteY182" fmla="*/ 696464 h 1452744"/>
              <a:gd name="connsiteX183" fmla="*/ 831275 w 1088970"/>
              <a:gd name="connsiteY183" fmla="*/ 650744 h 1452744"/>
              <a:gd name="connsiteX184" fmla="*/ 876995 w 1088970"/>
              <a:gd name="connsiteY184" fmla="*/ 605024 h 1452744"/>
              <a:gd name="connsiteX185" fmla="*/ 710740 w 1088970"/>
              <a:gd name="connsiteY185" fmla="*/ 605024 h 1452744"/>
              <a:gd name="connsiteX186" fmla="*/ 756460 w 1088970"/>
              <a:gd name="connsiteY186" fmla="*/ 650744 h 1452744"/>
              <a:gd name="connsiteX187" fmla="*/ 710740 w 1088970"/>
              <a:gd name="connsiteY187" fmla="*/ 696464 h 1452744"/>
              <a:gd name="connsiteX188" fmla="*/ 665020 w 1088970"/>
              <a:gd name="connsiteY188" fmla="*/ 650744 h 1452744"/>
              <a:gd name="connsiteX189" fmla="*/ 710740 w 1088970"/>
              <a:gd name="connsiteY189" fmla="*/ 605024 h 1452744"/>
              <a:gd name="connsiteX190" fmla="*/ 544485 w 1088970"/>
              <a:gd name="connsiteY190" fmla="*/ 605024 h 1452744"/>
              <a:gd name="connsiteX191" fmla="*/ 590205 w 1088970"/>
              <a:gd name="connsiteY191" fmla="*/ 650744 h 1452744"/>
              <a:gd name="connsiteX192" fmla="*/ 544485 w 1088970"/>
              <a:gd name="connsiteY192" fmla="*/ 696464 h 1452744"/>
              <a:gd name="connsiteX193" fmla="*/ 498765 w 1088970"/>
              <a:gd name="connsiteY193" fmla="*/ 650744 h 1452744"/>
              <a:gd name="connsiteX194" fmla="*/ 544485 w 1088970"/>
              <a:gd name="connsiteY194" fmla="*/ 605024 h 1452744"/>
              <a:gd name="connsiteX195" fmla="*/ 378230 w 1088970"/>
              <a:gd name="connsiteY195" fmla="*/ 605024 h 1452744"/>
              <a:gd name="connsiteX196" fmla="*/ 423950 w 1088970"/>
              <a:gd name="connsiteY196" fmla="*/ 650744 h 1452744"/>
              <a:gd name="connsiteX197" fmla="*/ 378230 w 1088970"/>
              <a:gd name="connsiteY197" fmla="*/ 696464 h 1452744"/>
              <a:gd name="connsiteX198" fmla="*/ 332510 w 1088970"/>
              <a:gd name="connsiteY198" fmla="*/ 650744 h 1452744"/>
              <a:gd name="connsiteX199" fmla="*/ 378230 w 1088970"/>
              <a:gd name="connsiteY199" fmla="*/ 605024 h 1452744"/>
              <a:gd name="connsiteX200" fmla="*/ 211975 w 1088970"/>
              <a:gd name="connsiteY200" fmla="*/ 605024 h 1452744"/>
              <a:gd name="connsiteX201" fmla="*/ 257695 w 1088970"/>
              <a:gd name="connsiteY201" fmla="*/ 650744 h 1452744"/>
              <a:gd name="connsiteX202" fmla="*/ 211975 w 1088970"/>
              <a:gd name="connsiteY202" fmla="*/ 696464 h 1452744"/>
              <a:gd name="connsiteX203" fmla="*/ 166255 w 1088970"/>
              <a:gd name="connsiteY203" fmla="*/ 650744 h 1452744"/>
              <a:gd name="connsiteX204" fmla="*/ 211975 w 1088970"/>
              <a:gd name="connsiteY204" fmla="*/ 605024 h 1452744"/>
              <a:gd name="connsiteX205" fmla="*/ 45720 w 1088970"/>
              <a:gd name="connsiteY205" fmla="*/ 605024 h 1452744"/>
              <a:gd name="connsiteX206" fmla="*/ 91440 w 1088970"/>
              <a:gd name="connsiteY206" fmla="*/ 650744 h 1452744"/>
              <a:gd name="connsiteX207" fmla="*/ 45720 w 1088970"/>
              <a:gd name="connsiteY207" fmla="*/ 696464 h 1452744"/>
              <a:gd name="connsiteX208" fmla="*/ 0 w 1088970"/>
              <a:gd name="connsiteY208" fmla="*/ 650744 h 1452744"/>
              <a:gd name="connsiteX209" fmla="*/ 45720 w 1088970"/>
              <a:gd name="connsiteY209" fmla="*/ 605024 h 1452744"/>
              <a:gd name="connsiteX210" fmla="*/ 1043250 w 1088970"/>
              <a:gd name="connsiteY210" fmla="*/ 453768 h 1452744"/>
              <a:gd name="connsiteX211" fmla="*/ 1088970 w 1088970"/>
              <a:gd name="connsiteY211" fmla="*/ 499488 h 1452744"/>
              <a:gd name="connsiteX212" fmla="*/ 1043250 w 1088970"/>
              <a:gd name="connsiteY212" fmla="*/ 545208 h 1452744"/>
              <a:gd name="connsiteX213" fmla="*/ 997530 w 1088970"/>
              <a:gd name="connsiteY213" fmla="*/ 499488 h 1452744"/>
              <a:gd name="connsiteX214" fmla="*/ 1043250 w 1088970"/>
              <a:gd name="connsiteY214" fmla="*/ 453768 h 1452744"/>
              <a:gd name="connsiteX215" fmla="*/ 876995 w 1088970"/>
              <a:gd name="connsiteY215" fmla="*/ 453768 h 1452744"/>
              <a:gd name="connsiteX216" fmla="*/ 922715 w 1088970"/>
              <a:gd name="connsiteY216" fmla="*/ 499488 h 1452744"/>
              <a:gd name="connsiteX217" fmla="*/ 876995 w 1088970"/>
              <a:gd name="connsiteY217" fmla="*/ 545208 h 1452744"/>
              <a:gd name="connsiteX218" fmla="*/ 831275 w 1088970"/>
              <a:gd name="connsiteY218" fmla="*/ 499488 h 1452744"/>
              <a:gd name="connsiteX219" fmla="*/ 876995 w 1088970"/>
              <a:gd name="connsiteY219" fmla="*/ 453768 h 1452744"/>
              <a:gd name="connsiteX220" fmla="*/ 710740 w 1088970"/>
              <a:gd name="connsiteY220" fmla="*/ 453768 h 1452744"/>
              <a:gd name="connsiteX221" fmla="*/ 756460 w 1088970"/>
              <a:gd name="connsiteY221" fmla="*/ 499488 h 1452744"/>
              <a:gd name="connsiteX222" fmla="*/ 710740 w 1088970"/>
              <a:gd name="connsiteY222" fmla="*/ 545208 h 1452744"/>
              <a:gd name="connsiteX223" fmla="*/ 665020 w 1088970"/>
              <a:gd name="connsiteY223" fmla="*/ 499488 h 1452744"/>
              <a:gd name="connsiteX224" fmla="*/ 710740 w 1088970"/>
              <a:gd name="connsiteY224" fmla="*/ 453768 h 1452744"/>
              <a:gd name="connsiteX225" fmla="*/ 544485 w 1088970"/>
              <a:gd name="connsiteY225" fmla="*/ 453768 h 1452744"/>
              <a:gd name="connsiteX226" fmla="*/ 590205 w 1088970"/>
              <a:gd name="connsiteY226" fmla="*/ 499488 h 1452744"/>
              <a:gd name="connsiteX227" fmla="*/ 544485 w 1088970"/>
              <a:gd name="connsiteY227" fmla="*/ 545208 h 1452744"/>
              <a:gd name="connsiteX228" fmla="*/ 498765 w 1088970"/>
              <a:gd name="connsiteY228" fmla="*/ 499488 h 1452744"/>
              <a:gd name="connsiteX229" fmla="*/ 544485 w 1088970"/>
              <a:gd name="connsiteY229" fmla="*/ 453768 h 1452744"/>
              <a:gd name="connsiteX230" fmla="*/ 378230 w 1088970"/>
              <a:gd name="connsiteY230" fmla="*/ 453768 h 1452744"/>
              <a:gd name="connsiteX231" fmla="*/ 423950 w 1088970"/>
              <a:gd name="connsiteY231" fmla="*/ 499488 h 1452744"/>
              <a:gd name="connsiteX232" fmla="*/ 378230 w 1088970"/>
              <a:gd name="connsiteY232" fmla="*/ 545208 h 1452744"/>
              <a:gd name="connsiteX233" fmla="*/ 332510 w 1088970"/>
              <a:gd name="connsiteY233" fmla="*/ 499488 h 1452744"/>
              <a:gd name="connsiteX234" fmla="*/ 378230 w 1088970"/>
              <a:gd name="connsiteY234" fmla="*/ 453768 h 1452744"/>
              <a:gd name="connsiteX235" fmla="*/ 211975 w 1088970"/>
              <a:gd name="connsiteY235" fmla="*/ 453768 h 1452744"/>
              <a:gd name="connsiteX236" fmla="*/ 257695 w 1088970"/>
              <a:gd name="connsiteY236" fmla="*/ 499488 h 1452744"/>
              <a:gd name="connsiteX237" fmla="*/ 211975 w 1088970"/>
              <a:gd name="connsiteY237" fmla="*/ 545208 h 1452744"/>
              <a:gd name="connsiteX238" fmla="*/ 166255 w 1088970"/>
              <a:gd name="connsiteY238" fmla="*/ 499488 h 1452744"/>
              <a:gd name="connsiteX239" fmla="*/ 211975 w 1088970"/>
              <a:gd name="connsiteY239" fmla="*/ 453768 h 1452744"/>
              <a:gd name="connsiteX240" fmla="*/ 45720 w 1088970"/>
              <a:gd name="connsiteY240" fmla="*/ 453768 h 1452744"/>
              <a:gd name="connsiteX241" fmla="*/ 91440 w 1088970"/>
              <a:gd name="connsiteY241" fmla="*/ 499488 h 1452744"/>
              <a:gd name="connsiteX242" fmla="*/ 45720 w 1088970"/>
              <a:gd name="connsiteY242" fmla="*/ 545208 h 1452744"/>
              <a:gd name="connsiteX243" fmla="*/ 0 w 1088970"/>
              <a:gd name="connsiteY243" fmla="*/ 499488 h 1452744"/>
              <a:gd name="connsiteX244" fmla="*/ 45720 w 1088970"/>
              <a:gd name="connsiteY244" fmla="*/ 453768 h 1452744"/>
              <a:gd name="connsiteX245" fmla="*/ 1043250 w 1088970"/>
              <a:gd name="connsiteY245" fmla="*/ 302512 h 1452744"/>
              <a:gd name="connsiteX246" fmla="*/ 1088970 w 1088970"/>
              <a:gd name="connsiteY246" fmla="*/ 348232 h 1452744"/>
              <a:gd name="connsiteX247" fmla="*/ 1043250 w 1088970"/>
              <a:gd name="connsiteY247" fmla="*/ 393952 h 1452744"/>
              <a:gd name="connsiteX248" fmla="*/ 997530 w 1088970"/>
              <a:gd name="connsiteY248" fmla="*/ 348232 h 1452744"/>
              <a:gd name="connsiteX249" fmla="*/ 1043250 w 1088970"/>
              <a:gd name="connsiteY249" fmla="*/ 302512 h 1452744"/>
              <a:gd name="connsiteX250" fmla="*/ 876995 w 1088970"/>
              <a:gd name="connsiteY250" fmla="*/ 302512 h 1452744"/>
              <a:gd name="connsiteX251" fmla="*/ 922715 w 1088970"/>
              <a:gd name="connsiteY251" fmla="*/ 348232 h 1452744"/>
              <a:gd name="connsiteX252" fmla="*/ 876995 w 1088970"/>
              <a:gd name="connsiteY252" fmla="*/ 393952 h 1452744"/>
              <a:gd name="connsiteX253" fmla="*/ 831275 w 1088970"/>
              <a:gd name="connsiteY253" fmla="*/ 348232 h 1452744"/>
              <a:gd name="connsiteX254" fmla="*/ 876995 w 1088970"/>
              <a:gd name="connsiteY254" fmla="*/ 302512 h 1452744"/>
              <a:gd name="connsiteX255" fmla="*/ 710740 w 1088970"/>
              <a:gd name="connsiteY255" fmla="*/ 302512 h 1452744"/>
              <a:gd name="connsiteX256" fmla="*/ 756460 w 1088970"/>
              <a:gd name="connsiteY256" fmla="*/ 348232 h 1452744"/>
              <a:gd name="connsiteX257" fmla="*/ 710740 w 1088970"/>
              <a:gd name="connsiteY257" fmla="*/ 393952 h 1452744"/>
              <a:gd name="connsiteX258" fmla="*/ 665020 w 1088970"/>
              <a:gd name="connsiteY258" fmla="*/ 348232 h 1452744"/>
              <a:gd name="connsiteX259" fmla="*/ 710740 w 1088970"/>
              <a:gd name="connsiteY259" fmla="*/ 302512 h 1452744"/>
              <a:gd name="connsiteX260" fmla="*/ 544485 w 1088970"/>
              <a:gd name="connsiteY260" fmla="*/ 302512 h 1452744"/>
              <a:gd name="connsiteX261" fmla="*/ 590205 w 1088970"/>
              <a:gd name="connsiteY261" fmla="*/ 348232 h 1452744"/>
              <a:gd name="connsiteX262" fmla="*/ 544485 w 1088970"/>
              <a:gd name="connsiteY262" fmla="*/ 393952 h 1452744"/>
              <a:gd name="connsiteX263" fmla="*/ 498765 w 1088970"/>
              <a:gd name="connsiteY263" fmla="*/ 348232 h 1452744"/>
              <a:gd name="connsiteX264" fmla="*/ 544485 w 1088970"/>
              <a:gd name="connsiteY264" fmla="*/ 302512 h 1452744"/>
              <a:gd name="connsiteX265" fmla="*/ 378230 w 1088970"/>
              <a:gd name="connsiteY265" fmla="*/ 302512 h 1452744"/>
              <a:gd name="connsiteX266" fmla="*/ 423950 w 1088970"/>
              <a:gd name="connsiteY266" fmla="*/ 348232 h 1452744"/>
              <a:gd name="connsiteX267" fmla="*/ 378230 w 1088970"/>
              <a:gd name="connsiteY267" fmla="*/ 393952 h 1452744"/>
              <a:gd name="connsiteX268" fmla="*/ 332510 w 1088970"/>
              <a:gd name="connsiteY268" fmla="*/ 348232 h 1452744"/>
              <a:gd name="connsiteX269" fmla="*/ 378230 w 1088970"/>
              <a:gd name="connsiteY269" fmla="*/ 302512 h 1452744"/>
              <a:gd name="connsiteX270" fmla="*/ 211975 w 1088970"/>
              <a:gd name="connsiteY270" fmla="*/ 302512 h 1452744"/>
              <a:gd name="connsiteX271" fmla="*/ 257695 w 1088970"/>
              <a:gd name="connsiteY271" fmla="*/ 348232 h 1452744"/>
              <a:gd name="connsiteX272" fmla="*/ 211975 w 1088970"/>
              <a:gd name="connsiteY272" fmla="*/ 393952 h 1452744"/>
              <a:gd name="connsiteX273" fmla="*/ 166255 w 1088970"/>
              <a:gd name="connsiteY273" fmla="*/ 348232 h 1452744"/>
              <a:gd name="connsiteX274" fmla="*/ 211975 w 1088970"/>
              <a:gd name="connsiteY274" fmla="*/ 302512 h 1452744"/>
              <a:gd name="connsiteX275" fmla="*/ 45720 w 1088970"/>
              <a:gd name="connsiteY275" fmla="*/ 302512 h 1452744"/>
              <a:gd name="connsiteX276" fmla="*/ 91440 w 1088970"/>
              <a:gd name="connsiteY276" fmla="*/ 348232 h 1452744"/>
              <a:gd name="connsiteX277" fmla="*/ 45720 w 1088970"/>
              <a:gd name="connsiteY277" fmla="*/ 393952 h 1452744"/>
              <a:gd name="connsiteX278" fmla="*/ 0 w 1088970"/>
              <a:gd name="connsiteY278" fmla="*/ 348232 h 1452744"/>
              <a:gd name="connsiteX279" fmla="*/ 45720 w 1088970"/>
              <a:gd name="connsiteY279" fmla="*/ 302512 h 1452744"/>
              <a:gd name="connsiteX280" fmla="*/ 1043250 w 1088970"/>
              <a:gd name="connsiteY280" fmla="*/ 151256 h 1452744"/>
              <a:gd name="connsiteX281" fmla="*/ 1088970 w 1088970"/>
              <a:gd name="connsiteY281" fmla="*/ 196976 h 1452744"/>
              <a:gd name="connsiteX282" fmla="*/ 1043250 w 1088970"/>
              <a:gd name="connsiteY282" fmla="*/ 242696 h 1452744"/>
              <a:gd name="connsiteX283" fmla="*/ 997530 w 1088970"/>
              <a:gd name="connsiteY283" fmla="*/ 196976 h 1452744"/>
              <a:gd name="connsiteX284" fmla="*/ 1043250 w 1088970"/>
              <a:gd name="connsiteY284" fmla="*/ 151256 h 1452744"/>
              <a:gd name="connsiteX285" fmla="*/ 876995 w 1088970"/>
              <a:gd name="connsiteY285" fmla="*/ 151256 h 1452744"/>
              <a:gd name="connsiteX286" fmla="*/ 922715 w 1088970"/>
              <a:gd name="connsiteY286" fmla="*/ 196976 h 1452744"/>
              <a:gd name="connsiteX287" fmla="*/ 876995 w 1088970"/>
              <a:gd name="connsiteY287" fmla="*/ 242696 h 1452744"/>
              <a:gd name="connsiteX288" fmla="*/ 831275 w 1088970"/>
              <a:gd name="connsiteY288" fmla="*/ 196976 h 1452744"/>
              <a:gd name="connsiteX289" fmla="*/ 876995 w 1088970"/>
              <a:gd name="connsiteY289" fmla="*/ 151256 h 1452744"/>
              <a:gd name="connsiteX290" fmla="*/ 710740 w 1088970"/>
              <a:gd name="connsiteY290" fmla="*/ 151256 h 1452744"/>
              <a:gd name="connsiteX291" fmla="*/ 756460 w 1088970"/>
              <a:gd name="connsiteY291" fmla="*/ 196976 h 1452744"/>
              <a:gd name="connsiteX292" fmla="*/ 710740 w 1088970"/>
              <a:gd name="connsiteY292" fmla="*/ 242696 h 1452744"/>
              <a:gd name="connsiteX293" fmla="*/ 665020 w 1088970"/>
              <a:gd name="connsiteY293" fmla="*/ 196976 h 1452744"/>
              <a:gd name="connsiteX294" fmla="*/ 710740 w 1088970"/>
              <a:gd name="connsiteY294" fmla="*/ 151256 h 1452744"/>
              <a:gd name="connsiteX295" fmla="*/ 544485 w 1088970"/>
              <a:gd name="connsiteY295" fmla="*/ 151256 h 1452744"/>
              <a:gd name="connsiteX296" fmla="*/ 590205 w 1088970"/>
              <a:gd name="connsiteY296" fmla="*/ 196976 h 1452744"/>
              <a:gd name="connsiteX297" fmla="*/ 544485 w 1088970"/>
              <a:gd name="connsiteY297" fmla="*/ 242696 h 1452744"/>
              <a:gd name="connsiteX298" fmla="*/ 498765 w 1088970"/>
              <a:gd name="connsiteY298" fmla="*/ 196976 h 1452744"/>
              <a:gd name="connsiteX299" fmla="*/ 544485 w 1088970"/>
              <a:gd name="connsiteY299" fmla="*/ 151256 h 1452744"/>
              <a:gd name="connsiteX300" fmla="*/ 378230 w 1088970"/>
              <a:gd name="connsiteY300" fmla="*/ 151256 h 1452744"/>
              <a:gd name="connsiteX301" fmla="*/ 423950 w 1088970"/>
              <a:gd name="connsiteY301" fmla="*/ 196976 h 1452744"/>
              <a:gd name="connsiteX302" fmla="*/ 378230 w 1088970"/>
              <a:gd name="connsiteY302" fmla="*/ 242696 h 1452744"/>
              <a:gd name="connsiteX303" fmla="*/ 332510 w 1088970"/>
              <a:gd name="connsiteY303" fmla="*/ 196976 h 1452744"/>
              <a:gd name="connsiteX304" fmla="*/ 378230 w 1088970"/>
              <a:gd name="connsiteY304" fmla="*/ 151256 h 1452744"/>
              <a:gd name="connsiteX305" fmla="*/ 211975 w 1088970"/>
              <a:gd name="connsiteY305" fmla="*/ 151256 h 1452744"/>
              <a:gd name="connsiteX306" fmla="*/ 257695 w 1088970"/>
              <a:gd name="connsiteY306" fmla="*/ 196976 h 1452744"/>
              <a:gd name="connsiteX307" fmla="*/ 211975 w 1088970"/>
              <a:gd name="connsiteY307" fmla="*/ 242696 h 1452744"/>
              <a:gd name="connsiteX308" fmla="*/ 166255 w 1088970"/>
              <a:gd name="connsiteY308" fmla="*/ 196976 h 1452744"/>
              <a:gd name="connsiteX309" fmla="*/ 211975 w 1088970"/>
              <a:gd name="connsiteY309" fmla="*/ 151256 h 1452744"/>
              <a:gd name="connsiteX310" fmla="*/ 45720 w 1088970"/>
              <a:gd name="connsiteY310" fmla="*/ 151256 h 1452744"/>
              <a:gd name="connsiteX311" fmla="*/ 91440 w 1088970"/>
              <a:gd name="connsiteY311" fmla="*/ 196976 h 1452744"/>
              <a:gd name="connsiteX312" fmla="*/ 45720 w 1088970"/>
              <a:gd name="connsiteY312" fmla="*/ 242696 h 1452744"/>
              <a:gd name="connsiteX313" fmla="*/ 0 w 1088970"/>
              <a:gd name="connsiteY313" fmla="*/ 196976 h 1452744"/>
              <a:gd name="connsiteX314" fmla="*/ 45720 w 1088970"/>
              <a:gd name="connsiteY314" fmla="*/ 151256 h 1452744"/>
              <a:gd name="connsiteX315" fmla="*/ 1043250 w 1088970"/>
              <a:gd name="connsiteY315" fmla="*/ 0 h 1452744"/>
              <a:gd name="connsiteX316" fmla="*/ 1088970 w 1088970"/>
              <a:gd name="connsiteY316" fmla="*/ 45720 h 1452744"/>
              <a:gd name="connsiteX317" fmla="*/ 1043250 w 1088970"/>
              <a:gd name="connsiteY317" fmla="*/ 91440 h 1452744"/>
              <a:gd name="connsiteX318" fmla="*/ 997530 w 1088970"/>
              <a:gd name="connsiteY318" fmla="*/ 45720 h 1452744"/>
              <a:gd name="connsiteX319" fmla="*/ 1043250 w 1088970"/>
              <a:gd name="connsiteY319" fmla="*/ 0 h 1452744"/>
              <a:gd name="connsiteX320" fmla="*/ 876995 w 1088970"/>
              <a:gd name="connsiteY320" fmla="*/ 0 h 1452744"/>
              <a:gd name="connsiteX321" fmla="*/ 922715 w 1088970"/>
              <a:gd name="connsiteY321" fmla="*/ 45720 h 1452744"/>
              <a:gd name="connsiteX322" fmla="*/ 876995 w 1088970"/>
              <a:gd name="connsiteY322" fmla="*/ 91440 h 1452744"/>
              <a:gd name="connsiteX323" fmla="*/ 831275 w 1088970"/>
              <a:gd name="connsiteY323" fmla="*/ 45720 h 1452744"/>
              <a:gd name="connsiteX324" fmla="*/ 876995 w 1088970"/>
              <a:gd name="connsiteY324" fmla="*/ 0 h 1452744"/>
              <a:gd name="connsiteX325" fmla="*/ 710740 w 1088970"/>
              <a:gd name="connsiteY325" fmla="*/ 0 h 1452744"/>
              <a:gd name="connsiteX326" fmla="*/ 756460 w 1088970"/>
              <a:gd name="connsiteY326" fmla="*/ 45720 h 1452744"/>
              <a:gd name="connsiteX327" fmla="*/ 710740 w 1088970"/>
              <a:gd name="connsiteY327" fmla="*/ 91440 h 1452744"/>
              <a:gd name="connsiteX328" fmla="*/ 665020 w 1088970"/>
              <a:gd name="connsiteY328" fmla="*/ 45720 h 1452744"/>
              <a:gd name="connsiteX329" fmla="*/ 710740 w 1088970"/>
              <a:gd name="connsiteY329" fmla="*/ 0 h 1452744"/>
              <a:gd name="connsiteX330" fmla="*/ 544485 w 1088970"/>
              <a:gd name="connsiteY330" fmla="*/ 0 h 1452744"/>
              <a:gd name="connsiteX331" fmla="*/ 590205 w 1088970"/>
              <a:gd name="connsiteY331" fmla="*/ 45720 h 1452744"/>
              <a:gd name="connsiteX332" fmla="*/ 544485 w 1088970"/>
              <a:gd name="connsiteY332" fmla="*/ 91440 h 1452744"/>
              <a:gd name="connsiteX333" fmla="*/ 498765 w 1088970"/>
              <a:gd name="connsiteY333" fmla="*/ 45720 h 1452744"/>
              <a:gd name="connsiteX334" fmla="*/ 544485 w 1088970"/>
              <a:gd name="connsiteY334" fmla="*/ 0 h 1452744"/>
              <a:gd name="connsiteX335" fmla="*/ 378230 w 1088970"/>
              <a:gd name="connsiteY335" fmla="*/ 0 h 1452744"/>
              <a:gd name="connsiteX336" fmla="*/ 423950 w 1088970"/>
              <a:gd name="connsiteY336" fmla="*/ 45720 h 1452744"/>
              <a:gd name="connsiteX337" fmla="*/ 378230 w 1088970"/>
              <a:gd name="connsiteY337" fmla="*/ 91440 h 1452744"/>
              <a:gd name="connsiteX338" fmla="*/ 332510 w 1088970"/>
              <a:gd name="connsiteY338" fmla="*/ 45720 h 1452744"/>
              <a:gd name="connsiteX339" fmla="*/ 378230 w 1088970"/>
              <a:gd name="connsiteY339" fmla="*/ 0 h 1452744"/>
              <a:gd name="connsiteX340" fmla="*/ 211975 w 1088970"/>
              <a:gd name="connsiteY340" fmla="*/ 0 h 1452744"/>
              <a:gd name="connsiteX341" fmla="*/ 257695 w 1088970"/>
              <a:gd name="connsiteY341" fmla="*/ 45720 h 1452744"/>
              <a:gd name="connsiteX342" fmla="*/ 211975 w 1088970"/>
              <a:gd name="connsiteY342" fmla="*/ 91440 h 1452744"/>
              <a:gd name="connsiteX343" fmla="*/ 166255 w 1088970"/>
              <a:gd name="connsiteY343" fmla="*/ 45720 h 1452744"/>
              <a:gd name="connsiteX344" fmla="*/ 211975 w 1088970"/>
              <a:gd name="connsiteY344" fmla="*/ 0 h 1452744"/>
              <a:gd name="connsiteX345" fmla="*/ 45720 w 1088970"/>
              <a:gd name="connsiteY345" fmla="*/ 0 h 1452744"/>
              <a:gd name="connsiteX346" fmla="*/ 91440 w 1088970"/>
              <a:gd name="connsiteY346" fmla="*/ 45720 h 1452744"/>
              <a:gd name="connsiteX347" fmla="*/ 45720 w 1088970"/>
              <a:gd name="connsiteY347" fmla="*/ 91440 h 1452744"/>
              <a:gd name="connsiteX348" fmla="*/ 0 w 1088970"/>
              <a:gd name="connsiteY348" fmla="*/ 45720 h 1452744"/>
              <a:gd name="connsiteX349" fmla="*/ 45720 w 1088970"/>
              <a:gd name="connsiteY349" fmla="*/ 0 h 145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Lst>
            <a:rect l="l" t="t" r="r" b="b"/>
            <a:pathLst>
              <a:path w="1088970" h="1452744">
                <a:moveTo>
                  <a:pt x="1043250" y="1361304"/>
                </a:moveTo>
                <a:cubicBezTo>
                  <a:pt x="1068500" y="1361304"/>
                  <a:pt x="1088970" y="1381774"/>
                  <a:pt x="1088970" y="1407024"/>
                </a:cubicBezTo>
                <a:cubicBezTo>
                  <a:pt x="1088970" y="1432274"/>
                  <a:pt x="1068500" y="1452744"/>
                  <a:pt x="1043250" y="1452744"/>
                </a:cubicBezTo>
                <a:cubicBezTo>
                  <a:pt x="1018000" y="1452744"/>
                  <a:pt x="997530" y="1432274"/>
                  <a:pt x="997530" y="1407024"/>
                </a:cubicBezTo>
                <a:cubicBezTo>
                  <a:pt x="997530" y="1381774"/>
                  <a:pt x="1018000" y="1361304"/>
                  <a:pt x="1043250" y="1361304"/>
                </a:cubicBezTo>
                <a:close/>
                <a:moveTo>
                  <a:pt x="876995" y="1361304"/>
                </a:moveTo>
                <a:cubicBezTo>
                  <a:pt x="902245" y="1361304"/>
                  <a:pt x="922715" y="1381774"/>
                  <a:pt x="922715" y="1407024"/>
                </a:cubicBezTo>
                <a:cubicBezTo>
                  <a:pt x="922715" y="1432274"/>
                  <a:pt x="902245" y="1452744"/>
                  <a:pt x="876995" y="1452744"/>
                </a:cubicBezTo>
                <a:cubicBezTo>
                  <a:pt x="851745" y="1452744"/>
                  <a:pt x="831275" y="1432274"/>
                  <a:pt x="831275" y="1407024"/>
                </a:cubicBezTo>
                <a:cubicBezTo>
                  <a:pt x="831275" y="1381774"/>
                  <a:pt x="851745" y="1361304"/>
                  <a:pt x="876995" y="1361304"/>
                </a:cubicBezTo>
                <a:close/>
                <a:moveTo>
                  <a:pt x="710740" y="1361304"/>
                </a:moveTo>
                <a:cubicBezTo>
                  <a:pt x="735990" y="1361304"/>
                  <a:pt x="756460" y="1381774"/>
                  <a:pt x="756460" y="1407024"/>
                </a:cubicBezTo>
                <a:cubicBezTo>
                  <a:pt x="756460" y="1432274"/>
                  <a:pt x="735990" y="1452744"/>
                  <a:pt x="710740" y="1452744"/>
                </a:cubicBezTo>
                <a:cubicBezTo>
                  <a:pt x="685490" y="1452744"/>
                  <a:pt x="665020" y="1432274"/>
                  <a:pt x="665020" y="1407024"/>
                </a:cubicBezTo>
                <a:cubicBezTo>
                  <a:pt x="665020" y="1381774"/>
                  <a:pt x="685490" y="1361304"/>
                  <a:pt x="710740" y="1361304"/>
                </a:cubicBezTo>
                <a:close/>
                <a:moveTo>
                  <a:pt x="544485" y="1361304"/>
                </a:moveTo>
                <a:cubicBezTo>
                  <a:pt x="569735" y="1361304"/>
                  <a:pt x="590205" y="1381774"/>
                  <a:pt x="590205" y="1407024"/>
                </a:cubicBezTo>
                <a:cubicBezTo>
                  <a:pt x="590205" y="1432274"/>
                  <a:pt x="569735" y="1452744"/>
                  <a:pt x="544485" y="1452744"/>
                </a:cubicBezTo>
                <a:cubicBezTo>
                  <a:pt x="519235" y="1452744"/>
                  <a:pt x="498765" y="1432274"/>
                  <a:pt x="498765" y="1407024"/>
                </a:cubicBezTo>
                <a:cubicBezTo>
                  <a:pt x="498765" y="1381774"/>
                  <a:pt x="519235" y="1361304"/>
                  <a:pt x="544485" y="1361304"/>
                </a:cubicBezTo>
                <a:close/>
                <a:moveTo>
                  <a:pt x="378230" y="1361304"/>
                </a:moveTo>
                <a:cubicBezTo>
                  <a:pt x="403480" y="1361304"/>
                  <a:pt x="423950" y="1381774"/>
                  <a:pt x="423950" y="1407024"/>
                </a:cubicBezTo>
                <a:cubicBezTo>
                  <a:pt x="423950" y="1432274"/>
                  <a:pt x="403480" y="1452744"/>
                  <a:pt x="378230" y="1452744"/>
                </a:cubicBezTo>
                <a:cubicBezTo>
                  <a:pt x="352980" y="1452744"/>
                  <a:pt x="332510" y="1432274"/>
                  <a:pt x="332510" y="1407024"/>
                </a:cubicBezTo>
                <a:cubicBezTo>
                  <a:pt x="332510" y="1381774"/>
                  <a:pt x="352980" y="1361304"/>
                  <a:pt x="378230" y="1361304"/>
                </a:cubicBezTo>
                <a:close/>
                <a:moveTo>
                  <a:pt x="211975" y="1361304"/>
                </a:moveTo>
                <a:cubicBezTo>
                  <a:pt x="237225" y="1361304"/>
                  <a:pt x="257695" y="1381774"/>
                  <a:pt x="257695" y="1407024"/>
                </a:cubicBezTo>
                <a:cubicBezTo>
                  <a:pt x="257695" y="1432274"/>
                  <a:pt x="237225" y="1452744"/>
                  <a:pt x="211975" y="1452744"/>
                </a:cubicBezTo>
                <a:cubicBezTo>
                  <a:pt x="186725" y="1452744"/>
                  <a:pt x="166255" y="1432274"/>
                  <a:pt x="166255" y="1407024"/>
                </a:cubicBezTo>
                <a:cubicBezTo>
                  <a:pt x="166255" y="1381774"/>
                  <a:pt x="186725" y="1361304"/>
                  <a:pt x="211975" y="1361304"/>
                </a:cubicBezTo>
                <a:close/>
                <a:moveTo>
                  <a:pt x="45720" y="1361304"/>
                </a:moveTo>
                <a:cubicBezTo>
                  <a:pt x="70970" y="1361304"/>
                  <a:pt x="91440" y="1381774"/>
                  <a:pt x="91440" y="1407024"/>
                </a:cubicBezTo>
                <a:cubicBezTo>
                  <a:pt x="91440" y="1432274"/>
                  <a:pt x="70970" y="1452744"/>
                  <a:pt x="45720" y="1452744"/>
                </a:cubicBezTo>
                <a:cubicBezTo>
                  <a:pt x="20470" y="1452744"/>
                  <a:pt x="0" y="1432274"/>
                  <a:pt x="0" y="1407024"/>
                </a:cubicBezTo>
                <a:cubicBezTo>
                  <a:pt x="0" y="1381774"/>
                  <a:pt x="20470" y="1361304"/>
                  <a:pt x="45720" y="1361304"/>
                </a:cubicBezTo>
                <a:close/>
                <a:moveTo>
                  <a:pt x="1043250" y="1210048"/>
                </a:moveTo>
                <a:cubicBezTo>
                  <a:pt x="1068500" y="1210048"/>
                  <a:pt x="1088970" y="1230518"/>
                  <a:pt x="1088970" y="1255768"/>
                </a:cubicBezTo>
                <a:cubicBezTo>
                  <a:pt x="1088970" y="1281018"/>
                  <a:pt x="1068500" y="1301488"/>
                  <a:pt x="1043250" y="1301488"/>
                </a:cubicBezTo>
                <a:cubicBezTo>
                  <a:pt x="1018000" y="1301488"/>
                  <a:pt x="997530" y="1281018"/>
                  <a:pt x="997530" y="1255768"/>
                </a:cubicBezTo>
                <a:cubicBezTo>
                  <a:pt x="997530" y="1230518"/>
                  <a:pt x="1018000" y="1210048"/>
                  <a:pt x="1043250" y="1210048"/>
                </a:cubicBezTo>
                <a:close/>
                <a:moveTo>
                  <a:pt x="876995" y="1210048"/>
                </a:moveTo>
                <a:cubicBezTo>
                  <a:pt x="902245" y="1210048"/>
                  <a:pt x="922715" y="1230518"/>
                  <a:pt x="922715" y="1255768"/>
                </a:cubicBezTo>
                <a:cubicBezTo>
                  <a:pt x="922715" y="1281018"/>
                  <a:pt x="902245" y="1301488"/>
                  <a:pt x="876995" y="1301488"/>
                </a:cubicBezTo>
                <a:cubicBezTo>
                  <a:pt x="851745" y="1301488"/>
                  <a:pt x="831275" y="1281018"/>
                  <a:pt x="831275" y="1255768"/>
                </a:cubicBezTo>
                <a:cubicBezTo>
                  <a:pt x="831275" y="1230518"/>
                  <a:pt x="851745" y="1210048"/>
                  <a:pt x="876995" y="1210048"/>
                </a:cubicBezTo>
                <a:close/>
                <a:moveTo>
                  <a:pt x="710740" y="1210048"/>
                </a:moveTo>
                <a:cubicBezTo>
                  <a:pt x="735990" y="1210048"/>
                  <a:pt x="756460" y="1230518"/>
                  <a:pt x="756460" y="1255768"/>
                </a:cubicBezTo>
                <a:cubicBezTo>
                  <a:pt x="756460" y="1281018"/>
                  <a:pt x="735990" y="1301488"/>
                  <a:pt x="710740" y="1301488"/>
                </a:cubicBezTo>
                <a:cubicBezTo>
                  <a:pt x="685490" y="1301488"/>
                  <a:pt x="665020" y="1281018"/>
                  <a:pt x="665020" y="1255768"/>
                </a:cubicBezTo>
                <a:cubicBezTo>
                  <a:pt x="665020" y="1230518"/>
                  <a:pt x="685490" y="1210048"/>
                  <a:pt x="710740" y="1210048"/>
                </a:cubicBezTo>
                <a:close/>
                <a:moveTo>
                  <a:pt x="544485" y="1210048"/>
                </a:moveTo>
                <a:cubicBezTo>
                  <a:pt x="569735" y="1210048"/>
                  <a:pt x="590205" y="1230518"/>
                  <a:pt x="590205" y="1255768"/>
                </a:cubicBezTo>
                <a:cubicBezTo>
                  <a:pt x="590205" y="1281018"/>
                  <a:pt x="569735" y="1301488"/>
                  <a:pt x="544485" y="1301488"/>
                </a:cubicBezTo>
                <a:cubicBezTo>
                  <a:pt x="519235" y="1301488"/>
                  <a:pt x="498765" y="1281018"/>
                  <a:pt x="498765" y="1255768"/>
                </a:cubicBezTo>
                <a:cubicBezTo>
                  <a:pt x="498765" y="1230518"/>
                  <a:pt x="519235" y="1210048"/>
                  <a:pt x="544485" y="1210048"/>
                </a:cubicBezTo>
                <a:close/>
                <a:moveTo>
                  <a:pt x="378230" y="1210048"/>
                </a:moveTo>
                <a:cubicBezTo>
                  <a:pt x="403480" y="1210048"/>
                  <a:pt x="423950" y="1230518"/>
                  <a:pt x="423950" y="1255768"/>
                </a:cubicBezTo>
                <a:cubicBezTo>
                  <a:pt x="423950" y="1281018"/>
                  <a:pt x="403480" y="1301488"/>
                  <a:pt x="378230" y="1301488"/>
                </a:cubicBezTo>
                <a:cubicBezTo>
                  <a:pt x="352980" y="1301488"/>
                  <a:pt x="332510" y="1281018"/>
                  <a:pt x="332510" y="1255768"/>
                </a:cubicBezTo>
                <a:cubicBezTo>
                  <a:pt x="332510" y="1230518"/>
                  <a:pt x="352980" y="1210048"/>
                  <a:pt x="378230" y="1210048"/>
                </a:cubicBezTo>
                <a:close/>
                <a:moveTo>
                  <a:pt x="211975" y="1210048"/>
                </a:moveTo>
                <a:cubicBezTo>
                  <a:pt x="237225" y="1210048"/>
                  <a:pt x="257695" y="1230518"/>
                  <a:pt x="257695" y="1255768"/>
                </a:cubicBezTo>
                <a:cubicBezTo>
                  <a:pt x="257695" y="1281018"/>
                  <a:pt x="237225" y="1301488"/>
                  <a:pt x="211975" y="1301488"/>
                </a:cubicBezTo>
                <a:cubicBezTo>
                  <a:pt x="186725" y="1301488"/>
                  <a:pt x="166255" y="1281018"/>
                  <a:pt x="166255" y="1255768"/>
                </a:cubicBezTo>
                <a:cubicBezTo>
                  <a:pt x="166255" y="1230518"/>
                  <a:pt x="186725" y="1210048"/>
                  <a:pt x="211975" y="1210048"/>
                </a:cubicBezTo>
                <a:close/>
                <a:moveTo>
                  <a:pt x="45720" y="1210048"/>
                </a:moveTo>
                <a:cubicBezTo>
                  <a:pt x="70970" y="1210048"/>
                  <a:pt x="91440" y="1230518"/>
                  <a:pt x="91440" y="1255768"/>
                </a:cubicBezTo>
                <a:cubicBezTo>
                  <a:pt x="91440" y="1281018"/>
                  <a:pt x="70970" y="1301488"/>
                  <a:pt x="45720" y="1301488"/>
                </a:cubicBezTo>
                <a:cubicBezTo>
                  <a:pt x="20470" y="1301488"/>
                  <a:pt x="0" y="1281018"/>
                  <a:pt x="0" y="1255768"/>
                </a:cubicBezTo>
                <a:cubicBezTo>
                  <a:pt x="0" y="1230518"/>
                  <a:pt x="20470" y="1210048"/>
                  <a:pt x="45720" y="1210048"/>
                </a:cubicBezTo>
                <a:close/>
                <a:moveTo>
                  <a:pt x="1043250" y="1058792"/>
                </a:moveTo>
                <a:cubicBezTo>
                  <a:pt x="1068500" y="1058792"/>
                  <a:pt x="1088970" y="1079262"/>
                  <a:pt x="1088970" y="1104512"/>
                </a:cubicBezTo>
                <a:cubicBezTo>
                  <a:pt x="1088970" y="1129762"/>
                  <a:pt x="1068500" y="1150232"/>
                  <a:pt x="1043250" y="1150232"/>
                </a:cubicBezTo>
                <a:cubicBezTo>
                  <a:pt x="1018000" y="1150232"/>
                  <a:pt x="997530" y="1129762"/>
                  <a:pt x="997530" y="1104512"/>
                </a:cubicBezTo>
                <a:cubicBezTo>
                  <a:pt x="997530" y="1079262"/>
                  <a:pt x="1018000" y="1058792"/>
                  <a:pt x="1043250" y="1058792"/>
                </a:cubicBezTo>
                <a:close/>
                <a:moveTo>
                  <a:pt x="876995" y="1058792"/>
                </a:moveTo>
                <a:cubicBezTo>
                  <a:pt x="902245" y="1058792"/>
                  <a:pt x="922715" y="1079262"/>
                  <a:pt x="922715" y="1104512"/>
                </a:cubicBezTo>
                <a:cubicBezTo>
                  <a:pt x="922715" y="1129762"/>
                  <a:pt x="902245" y="1150232"/>
                  <a:pt x="876995" y="1150232"/>
                </a:cubicBezTo>
                <a:cubicBezTo>
                  <a:pt x="851745" y="1150232"/>
                  <a:pt x="831275" y="1129762"/>
                  <a:pt x="831275" y="1104512"/>
                </a:cubicBezTo>
                <a:cubicBezTo>
                  <a:pt x="831275" y="1079262"/>
                  <a:pt x="851745" y="1058792"/>
                  <a:pt x="876995" y="1058792"/>
                </a:cubicBezTo>
                <a:close/>
                <a:moveTo>
                  <a:pt x="710740" y="1058792"/>
                </a:moveTo>
                <a:cubicBezTo>
                  <a:pt x="735990" y="1058792"/>
                  <a:pt x="756460" y="1079262"/>
                  <a:pt x="756460" y="1104512"/>
                </a:cubicBezTo>
                <a:cubicBezTo>
                  <a:pt x="756460" y="1129762"/>
                  <a:pt x="735990" y="1150232"/>
                  <a:pt x="710740" y="1150232"/>
                </a:cubicBezTo>
                <a:cubicBezTo>
                  <a:pt x="685490" y="1150232"/>
                  <a:pt x="665020" y="1129762"/>
                  <a:pt x="665020" y="1104512"/>
                </a:cubicBezTo>
                <a:cubicBezTo>
                  <a:pt x="665020" y="1079262"/>
                  <a:pt x="685490" y="1058792"/>
                  <a:pt x="710740" y="1058792"/>
                </a:cubicBezTo>
                <a:close/>
                <a:moveTo>
                  <a:pt x="544485" y="1058792"/>
                </a:moveTo>
                <a:cubicBezTo>
                  <a:pt x="569735" y="1058792"/>
                  <a:pt x="590205" y="1079262"/>
                  <a:pt x="590205" y="1104512"/>
                </a:cubicBezTo>
                <a:cubicBezTo>
                  <a:pt x="590205" y="1129762"/>
                  <a:pt x="569735" y="1150232"/>
                  <a:pt x="544485" y="1150232"/>
                </a:cubicBezTo>
                <a:cubicBezTo>
                  <a:pt x="519235" y="1150232"/>
                  <a:pt x="498765" y="1129762"/>
                  <a:pt x="498765" y="1104512"/>
                </a:cubicBezTo>
                <a:cubicBezTo>
                  <a:pt x="498765" y="1079262"/>
                  <a:pt x="519235" y="1058792"/>
                  <a:pt x="544485" y="1058792"/>
                </a:cubicBezTo>
                <a:close/>
                <a:moveTo>
                  <a:pt x="378230" y="1058792"/>
                </a:moveTo>
                <a:cubicBezTo>
                  <a:pt x="403480" y="1058792"/>
                  <a:pt x="423950" y="1079262"/>
                  <a:pt x="423950" y="1104512"/>
                </a:cubicBezTo>
                <a:cubicBezTo>
                  <a:pt x="423950" y="1129762"/>
                  <a:pt x="403480" y="1150232"/>
                  <a:pt x="378230" y="1150232"/>
                </a:cubicBezTo>
                <a:cubicBezTo>
                  <a:pt x="352980" y="1150232"/>
                  <a:pt x="332510" y="1129762"/>
                  <a:pt x="332510" y="1104512"/>
                </a:cubicBezTo>
                <a:cubicBezTo>
                  <a:pt x="332510" y="1079262"/>
                  <a:pt x="352980" y="1058792"/>
                  <a:pt x="378230" y="1058792"/>
                </a:cubicBezTo>
                <a:close/>
                <a:moveTo>
                  <a:pt x="211975" y="1058792"/>
                </a:moveTo>
                <a:cubicBezTo>
                  <a:pt x="237225" y="1058792"/>
                  <a:pt x="257695" y="1079262"/>
                  <a:pt x="257695" y="1104512"/>
                </a:cubicBezTo>
                <a:cubicBezTo>
                  <a:pt x="257695" y="1129762"/>
                  <a:pt x="237225" y="1150232"/>
                  <a:pt x="211975" y="1150232"/>
                </a:cubicBezTo>
                <a:cubicBezTo>
                  <a:pt x="186725" y="1150232"/>
                  <a:pt x="166255" y="1129762"/>
                  <a:pt x="166255" y="1104512"/>
                </a:cubicBezTo>
                <a:cubicBezTo>
                  <a:pt x="166255" y="1079262"/>
                  <a:pt x="186725" y="1058792"/>
                  <a:pt x="211975" y="1058792"/>
                </a:cubicBezTo>
                <a:close/>
                <a:moveTo>
                  <a:pt x="45720" y="1058792"/>
                </a:moveTo>
                <a:cubicBezTo>
                  <a:pt x="70970" y="1058792"/>
                  <a:pt x="91440" y="1079262"/>
                  <a:pt x="91440" y="1104512"/>
                </a:cubicBezTo>
                <a:cubicBezTo>
                  <a:pt x="91440" y="1129762"/>
                  <a:pt x="70970" y="1150232"/>
                  <a:pt x="45720" y="1150232"/>
                </a:cubicBezTo>
                <a:cubicBezTo>
                  <a:pt x="20470" y="1150232"/>
                  <a:pt x="0" y="1129762"/>
                  <a:pt x="0" y="1104512"/>
                </a:cubicBezTo>
                <a:cubicBezTo>
                  <a:pt x="0" y="1079262"/>
                  <a:pt x="20470" y="1058792"/>
                  <a:pt x="45720" y="1058792"/>
                </a:cubicBezTo>
                <a:close/>
                <a:moveTo>
                  <a:pt x="1043250" y="907536"/>
                </a:moveTo>
                <a:cubicBezTo>
                  <a:pt x="1068500" y="907536"/>
                  <a:pt x="1088970" y="928006"/>
                  <a:pt x="1088970" y="953256"/>
                </a:cubicBezTo>
                <a:cubicBezTo>
                  <a:pt x="1088970" y="978506"/>
                  <a:pt x="1068500" y="998976"/>
                  <a:pt x="1043250" y="998976"/>
                </a:cubicBezTo>
                <a:cubicBezTo>
                  <a:pt x="1018000" y="998976"/>
                  <a:pt x="997530" y="978506"/>
                  <a:pt x="997530" y="953256"/>
                </a:cubicBezTo>
                <a:cubicBezTo>
                  <a:pt x="997530" y="928006"/>
                  <a:pt x="1018000" y="907536"/>
                  <a:pt x="1043250" y="907536"/>
                </a:cubicBezTo>
                <a:close/>
                <a:moveTo>
                  <a:pt x="876995" y="907536"/>
                </a:moveTo>
                <a:cubicBezTo>
                  <a:pt x="902245" y="907536"/>
                  <a:pt x="922715" y="928006"/>
                  <a:pt x="922715" y="953256"/>
                </a:cubicBezTo>
                <a:cubicBezTo>
                  <a:pt x="922715" y="978506"/>
                  <a:pt x="902245" y="998976"/>
                  <a:pt x="876995" y="998976"/>
                </a:cubicBezTo>
                <a:cubicBezTo>
                  <a:pt x="851745" y="998976"/>
                  <a:pt x="831275" y="978506"/>
                  <a:pt x="831275" y="953256"/>
                </a:cubicBezTo>
                <a:cubicBezTo>
                  <a:pt x="831275" y="928006"/>
                  <a:pt x="851745" y="907536"/>
                  <a:pt x="876995" y="907536"/>
                </a:cubicBezTo>
                <a:close/>
                <a:moveTo>
                  <a:pt x="710740" y="907536"/>
                </a:moveTo>
                <a:cubicBezTo>
                  <a:pt x="735990" y="907536"/>
                  <a:pt x="756460" y="928006"/>
                  <a:pt x="756460" y="953256"/>
                </a:cubicBezTo>
                <a:cubicBezTo>
                  <a:pt x="756460" y="978506"/>
                  <a:pt x="735990" y="998976"/>
                  <a:pt x="710740" y="998976"/>
                </a:cubicBezTo>
                <a:cubicBezTo>
                  <a:pt x="685490" y="998976"/>
                  <a:pt x="665020" y="978506"/>
                  <a:pt x="665020" y="953256"/>
                </a:cubicBezTo>
                <a:cubicBezTo>
                  <a:pt x="665020" y="928006"/>
                  <a:pt x="685490" y="907536"/>
                  <a:pt x="710740" y="907536"/>
                </a:cubicBezTo>
                <a:close/>
                <a:moveTo>
                  <a:pt x="544485" y="907536"/>
                </a:moveTo>
                <a:cubicBezTo>
                  <a:pt x="569735" y="907536"/>
                  <a:pt x="590205" y="928006"/>
                  <a:pt x="590205" y="953256"/>
                </a:cubicBezTo>
                <a:cubicBezTo>
                  <a:pt x="590205" y="978506"/>
                  <a:pt x="569735" y="998976"/>
                  <a:pt x="544485" y="998976"/>
                </a:cubicBezTo>
                <a:cubicBezTo>
                  <a:pt x="519235" y="998976"/>
                  <a:pt x="498765" y="978506"/>
                  <a:pt x="498765" y="953256"/>
                </a:cubicBezTo>
                <a:cubicBezTo>
                  <a:pt x="498765" y="928006"/>
                  <a:pt x="519235" y="907536"/>
                  <a:pt x="544485" y="907536"/>
                </a:cubicBezTo>
                <a:close/>
                <a:moveTo>
                  <a:pt x="378230" y="907536"/>
                </a:moveTo>
                <a:cubicBezTo>
                  <a:pt x="403480" y="907536"/>
                  <a:pt x="423950" y="928006"/>
                  <a:pt x="423950" y="953256"/>
                </a:cubicBezTo>
                <a:cubicBezTo>
                  <a:pt x="423950" y="978506"/>
                  <a:pt x="403480" y="998976"/>
                  <a:pt x="378230" y="998976"/>
                </a:cubicBezTo>
                <a:cubicBezTo>
                  <a:pt x="352980" y="998976"/>
                  <a:pt x="332510" y="978506"/>
                  <a:pt x="332510" y="953256"/>
                </a:cubicBezTo>
                <a:cubicBezTo>
                  <a:pt x="332510" y="928006"/>
                  <a:pt x="352980" y="907536"/>
                  <a:pt x="378230" y="907536"/>
                </a:cubicBezTo>
                <a:close/>
                <a:moveTo>
                  <a:pt x="211975" y="907536"/>
                </a:moveTo>
                <a:cubicBezTo>
                  <a:pt x="237225" y="907536"/>
                  <a:pt x="257695" y="928006"/>
                  <a:pt x="257695" y="953256"/>
                </a:cubicBezTo>
                <a:cubicBezTo>
                  <a:pt x="257695" y="978506"/>
                  <a:pt x="237225" y="998976"/>
                  <a:pt x="211975" y="998976"/>
                </a:cubicBezTo>
                <a:cubicBezTo>
                  <a:pt x="186725" y="998976"/>
                  <a:pt x="166255" y="978506"/>
                  <a:pt x="166255" y="953256"/>
                </a:cubicBezTo>
                <a:cubicBezTo>
                  <a:pt x="166255" y="928006"/>
                  <a:pt x="186725" y="907536"/>
                  <a:pt x="211975" y="907536"/>
                </a:cubicBezTo>
                <a:close/>
                <a:moveTo>
                  <a:pt x="45720" y="907536"/>
                </a:moveTo>
                <a:cubicBezTo>
                  <a:pt x="70970" y="907536"/>
                  <a:pt x="91440" y="928006"/>
                  <a:pt x="91440" y="953256"/>
                </a:cubicBezTo>
                <a:cubicBezTo>
                  <a:pt x="91440" y="978506"/>
                  <a:pt x="70970" y="998976"/>
                  <a:pt x="45720" y="998976"/>
                </a:cubicBezTo>
                <a:cubicBezTo>
                  <a:pt x="20470" y="998976"/>
                  <a:pt x="0" y="978506"/>
                  <a:pt x="0" y="953256"/>
                </a:cubicBezTo>
                <a:cubicBezTo>
                  <a:pt x="0" y="928006"/>
                  <a:pt x="20470" y="907536"/>
                  <a:pt x="45720" y="907536"/>
                </a:cubicBezTo>
                <a:close/>
                <a:moveTo>
                  <a:pt x="1043250" y="756280"/>
                </a:moveTo>
                <a:cubicBezTo>
                  <a:pt x="1068500" y="756280"/>
                  <a:pt x="1088970" y="776750"/>
                  <a:pt x="1088970" y="802000"/>
                </a:cubicBezTo>
                <a:cubicBezTo>
                  <a:pt x="1088970" y="827250"/>
                  <a:pt x="1068500" y="847720"/>
                  <a:pt x="1043250" y="847720"/>
                </a:cubicBezTo>
                <a:cubicBezTo>
                  <a:pt x="1018000" y="847720"/>
                  <a:pt x="997530" y="827250"/>
                  <a:pt x="997530" y="802000"/>
                </a:cubicBezTo>
                <a:cubicBezTo>
                  <a:pt x="997530" y="776750"/>
                  <a:pt x="1018000" y="756280"/>
                  <a:pt x="1043250" y="756280"/>
                </a:cubicBezTo>
                <a:close/>
                <a:moveTo>
                  <a:pt x="876995" y="756280"/>
                </a:moveTo>
                <a:cubicBezTo>
                  <a:pt x="902245" y="756280"/>
                  <a:pt x="922715" y="776750"/>
                  <a:pt x="922715" y="802000"/>
                </a:cubicBezTo>
                <a:cubicBezTo>
                  <a:pt x="922715" y="827250"/>
                  <a:pt x="902245" y="847720"/>
                  <a:pt x="876995" y="847720"/>
                </a:cubicBezTo>
                <a:cubicBezTo>
                  <a:pt x="851745" y="847720"/>
                  <a:pt x="831275" y="827250"/>
                  <a:pt x="831275" y="802000"/>
                </a:cubicBezTo>
                <a:cubicBezTo>
                  <a:pt x="831275" y="776750"/>
                  <a:pt x="851745" y="756280"/>
                  <a:pt x="876995" y="756280"/>
                </a:cubicBezTo>
                <a:close/>
                <a:moveTo>
                  <a:pt x="710740" y="756280"/>
                </a:moveTo>
                <a:cubicBezTo>
                  <a:pt x="735990" y="756280"/>
                  <a:pt x="756460" y="776750"/>
                  <a:pt x="756460" y="802000"/>
                </a:cubicBezTo>
                <a:cubicBezTo>
                  <a:pt x="756460" y="827250"/>
                  <a:pt x="735990" y="847720"/>
                  <a:pt x="710740" y="847720"/>
                </a:cubicBezTo>
                <a:cubicBezTo>
                  <a:pt x="685490" y="847720"/>
                  <a:pt x="665020" y="827250"/>
                  <a:pt x="665020" y="802000"/>
                </a:cubicBezTo>
                <a:cubicBezTo>
                  <a:pt x="665020" y="776750"/>
                  <a:pt x="685490" y="756280"/>
                  <a:pt x="710740" y="756280"/>
                </a:cubicBezTo>
                <a:close/>
                <a:moveTo>
                  <a:pt x="544485" y="756280"/>
                </a:moveTo>
                <a:cubicBezTo>
                  <a:pt x="569735" y="756280"/>
                  <a:pt x="590205" y="776750"/>
                  <a:pt x="590205" y="802000"/>
                </a:cubicBezTo>
                <a:cubicBezTo>
                  <a:pt x="590205" y="827250"/>
                  <a:pt x="569735" y="847720"/>
                  <a:pt x="544485" y="847720"/>
                </a:cubicBezTo>
                <a:cubicBezTo>
                  <a:pt x="519235" y="847720"/>
                  <a:pt x="498765" y="827250"/>
                  <a:pt x="498765" y="802000"/>
                </a:cubicBezTo>
                <a:cubicBezTo>
                  <a:pt x="498765" y="776750"/>
                  <a:pt x="519235" y="756280"/>
                  <a:pt x="544485" y="756280"/>
                </a:cubicBezTo>
                <a:close/>
                <a:moveTo>
                  <a:pt x="378230" y="756280"/>
                </a:moveTo>
                <a:cubicBezTo>
                  <a:pt x="403480" y="756280"/>
                  <a:pt x="423950" y="776750"/>
                  <a:pt x="423950" y="802000"/>
                </a:cubicBezTo>
                <a:cubicBezTo>
                  <a:pt x="423950" y="827250"/>
                  <a:pt x="403480" y="847720"/>
                  <a:pt x="378230" y="847720"/>
                </a:cubicBezTo>
                <a:cubicBezTo>
                  <a:pt x="352980" y="847720"/>
                  <a:pt x="332510" y="827250"/>
                  <a:pt x="332510" y="802000"/>
                </a:cubicBezTo>
                <a:cubicBezTo>
                  <a:pt x="332510" y="776750"/>
                  <a:pt x="352980" y="756280"/>
                  <a:pt x="378230" y="756280"/>
                </a:cubicBezTo>
                <a:close/>
                <a:moveTo>
                  <a:pt x="211975" y="756280"/>
                </a:moveTo>
                <a:cubicBezTo>
                  <a:pt x="237225" y="756280"/>
                  <a:pt x="257695" y="776750"/>
                  <a:pt x="257695" y="802000"/>
                </a:cubicBezTo>
                <a:cubicBezTo>
                  <a:pt x="257695" y="827250"/>
                  <a:pt x="237225" y="847720"/>
                  <a:pt x="211975" y="847720"/>
                </a:cubicBezTo>
                <a:cubicBezTo>
                  <a:pt x="186725" y="847720"/>
                  <a:pt x="166255" y="827250"/>
                  <a:pt x="166255" y="802000"/>
                </a:cubicBezTo>
                <a:cubicBezTo>
                  <a:pt x="166255" y="776750"/>
                  <a:pt x="186725" y="756280"/>
                  <a:pt x="211975" y="756280"/>
                </a:cubicBezTo>
                <a:close/>
                <a:moveTo>
                  <a:pt x="45720" y="756280"/>
                </a:moveTo>
                <a:cubicBezTo>
                  <a:pt x="70970" y="756280"/>
                  <a:pt x="91440" y="776750"/>
                  <a:pt x="91440" y="802000"/>
                </a:cubicBezTo>
                <a:cubicBezTo>
                  <a:pt x="91440" y="827250"/>
                  <a:pt x="70970" y="847720"/>
                  <a:pt x="45720" y="847720"/>
                </a:cubicBezTo>
                <a:cubicBezTo>
                  <a:pt x="20470" y="847720"/>
                  <a:pt x="0" y="827250"/>
                  <a:pt x="0" y="802000"/>
                </a:cubicBezTo>
                <a:cubicBezTo>
                  <a:pt x="0" y="776750"/>
                  <a:pt x="20470" y="756280"/>
                  <a:pt x="45720" y="756280"/>
                </a:cubicBezTo>
                <a:close/>
                <a:moveTo>
                  <a:pt x="1043250" y="605024"/>
                </a:moveTo>
                <a:cubicBezTo>
                  <a:pt x="1068500" y="605024"/>
                  <a:pt x="1088970" y="625494"/>
                  <a:pt x="1088970" y="650744"/>
                </a:cubicBezTo>
                <a:cubicBezTo>
                  <a:pt x="1088970" y="675994"/>
                  <a:pt x="1068500" y="696464"/>
                  <a:pt x="1043250" y="696464"/>
                </a:cubicBezTo>
                <a:cubicBezTo>
                  <a:pt x="1018000" y="696464"/>
                  <a:pt x="997530" y="675994"/>
                  <a:pt x="997530" y="650744"/>
                </a:cubicBezTo>
                <a:cubicBezTo>
                  <a:pt x="997530" y="625494"/>
                  <a:pt x="1018000" y="605024"/>
                  <a:pt x="1043250" y="605024"/>
                </a:cubicBezTo>
                <a:close/>
                <a:moveTo>
                  <a:pt x="876995" y="605024"/>
                </a:moveTo>
                <a:cubicBezTo>
                  <a:pt x="902245" y="605024"/>
                  <a:pt x="922715" y="625494"/>
                  <a:pt x="922715" y="650744"/>
                </a:cubicBezTo>
                <a:cubicBezTo>
                  <a:pt x="922715" y="675994"/>
                  <a:pt x="902245" y="696464"/>
                  <a:pt x="876995" y="696464"/>
                </a:cubicBezTo>
                <a:cubicBezTo>
                  <a:pt x="851745" y="696464"/>
                  <a:pt x="831275" y="675994"/>
                  <a:pt x="831275" y="650744"/>
                </a:cubicBezTo>
                <a:cubicBezTo>
                  <a:pt x="831275" y="625494"/>
                  <a:pt x="851745" y="605024"/>
                  <a:pt x="876995" y="605024"/>
                </a:cubicBezTo>
                <a:close/>
                <a:moveTo>
                  <a:pt x="710740" y="605024"/>
                </a:moveTo>
                <a:cubicBezTo>
                  <a:pt x="735990" y="605024"/>
                  <a:pt x="756460" y="625494"/>
                  <a:pt x="756460" y="650744"/>
                </a:cubicBezTo>
                <a:cubicBezTo>
                  <a:pt x="756460" y="675994"/>
                  <a:pt x="735990" y="696464"/>
                  <a:pt x="710740" y="696464"/>
                </a:cubicBezTo>
                <a:cubicBezTo>
                  <a:pt x="685490" y="696464"/>
                  <a:pt x="665020" y="675994"/>
                  <a:pt x="665020" y="650744"/>
                </a:cubicBezTo>
                <a:cubicBezTo>
                  <a:pt x="665020" y="625494"/>
                  <a:pt x="685490" y="605024"/>
                  <a:pt x="710740" y="605024"/>
                </a:cubicBezTo>
                <a:close/>
                <a:moveTo>
                  <a:pt x="544485" y="605024"/>
                </a:moveTo>
                <a:cubicBezTo>
                  <a:pt x="569735" y="605024"/>
                  <a:pt x="590205" y="625494"/>
                  <a:pt x="590205" y="650744"/>
                </a:cubicBezTo>
                <a:cubicBezTo>
                  <a:pt x="590205" y="675994"/>
                  <a:pt x="569735" y="696464"/>
                  <a:pt x="544485" y="696464"/>
                </a:cubicBezTo>
                <a:cubicBezTo>
                  <a:pt x="519235" y="696464"/>
                  <a:pt x="498765" y="675994"/>
                  <a:pt x="498765" y="650744"/>
                </a:cubicBezTo>
                <a:cubicBezTo>
                  <a:pt x="498765" y="625494"/>
                  <a:pt x="519235" y="605024"/>
                  <a:pt x="544485" y="605024"/>
                </a:cubicBezTo>
                <a:close/>
                <a:moveTo>
                  <a:pt x="378230" y="605024"/>
                </a:moveTo>
                <a:cubicBezTo>
                  <a:pt x="403480" y="605024"/>
                  <a:pt x="423950" y="625494"/>
                  <a:pt x="423950" y="650744"/>
                </a:cubicBezTo>
                <a:cubicBezTo>
                  <a:pt x="423950" y="675994"/>
                  <a:pt x="403480" y="696464"/>
                  <a:pt x="378230" y="696464"/>
                </a:cubicBezTo>
                <a:cubicBezTo>
                  <a:pt x="352980" y="696464"/>
                  <a:pt x="332510" y="675994"/>
                  <a:pt x="332510" y="650744"/>
                </a:cubicBezTo>
                <a:cubicBezTo>
                  <a:pt x="332510" y="625494"/>
                  <a:pt x="352980" y="605024"/>
                  <a:pt x="378230" y="605024"/>
                </a:cubicBezTo>
                <a:close/>
                <a:moveTo>
                  <a:pt x="211975" y="605024"/>
                </a:moveTo>
                <a:cubicBezTo>
                  <a:pt x="237225" y="605024"/>
                  <a:pt x="257695" y="625494"/>
                  <a:pt x="257695" y="650744"/>
                </a:cubicBezTo>
                <a:cubicBezTo>
                  <a:pt x="257695" y="675994"/>
                  <a:pt x="237225" y="696464"/>
                  <a:pt x="211975" y="696464"/>
                </a:cubicBezTo>
                <a:cubicBezTo>
                  <a:pt x="186725" y="696464"/>
                  <a:pt x="166255" y="675994"/>
                  <a:pt x="166255" y="650744"/>
                </a:cubicBezTo>
                <a:cubicBezTo>
                  <a:pt x="166255" y="625494"/>
                  <a:pt x="186725" y="605024"/>
                  <a:pt x="211975" y="605024"/>
                </a:cubicBezTo>
                <a:close/>
                <a:moveTo>
                  <a:pt x="45720" y="605024"/>
                </a:moveTo>
                <a:cubicBezTo>
                  <a:pt x="70970" y="605024"/>
                  <a:pt x="91440" y="625494"/>
                  <a:pt x="91440" y="650744"/>
                </a:cubicBezTo>
                <a:cubicBezTo>
                  <a:pt x="91440" y="675994"/>
                  <a:pt x="70970" y="696464"/>
                  <a:pt x="45720" y="696464"/>
                </a:cubicBezTo>
                <a:cubicBezTo>
                  <a:pt x="20470" y="696464"/>
                  <a:pt x="0" y="675994"/>
                  <a:pt x="0" y="650744"/>
                </a:cubicBezTo>
                <a:cubicBezTo>
                  <a:pt x="0" y="625494"/>
                  <a:pt x="20470" y="605024"/>
                  <a:pt x="45720" y="605024"/>
                </a:cubicBezTo>
                <a:close/>
                <a:moveTo>
                  <a:pt x="1043250" y="453768"/>
                </a:moveTo>
                <a:cubicBezTo>
                  <a:pt x="1068500" y="453768"/>
                  <a:pt x="1088970" y="474238"/>
                  <a:pt x="1088970" y="499488"/>
                </a:cubicBezTo>
                <a:cubicBezTo>
                  <a:pt x="1088970" y="524738"/>
                  <a:pt x="1068500" y="545208"/>
                  <a:pt x="1043250" y="545208"/>
                </a:cubicBezTo>
                <a:cubicBezTo>
                  <a:pt x="1018000" y="545208"/>
                  <a:pt x="997530" y="524738"/>
                  <a:pt x="997530" y="499488"/>
                </a:cubicBezTo>
                <a:cubicBezTo>
                  <a:pt x="997530" y="474238"/>
                  <a:pt x="1018000" y="453768"/>
                  <a:pt x="1043250" y="453768"/>
                </a:cubicBezTo>
                <a:close/>
                <a:moveTo>
                  <a:pt x="876995" y="453768"/>
                </a:moveTo>
                <a:cubicBezTo>
                  <a:pt x="902245" y="453768"/>
                  <a:pt x="922715" y="474238"/>
                  <a:pt x="922715" y="499488"/>
                </a:cubicBezTo>
                <a:cubicBezTo>
                  <a:pt x="922715" y="524738"/>
                  <a:pt x="902245" y="545208"/>
                  <a:pt x="876995" y="545208"/>
                </a:cubicBezTo>
                <a:cubicBezTo>
                  <a:pt x="851745" y="545208"/>
                  <a:pt x="831275" y="524738"/>
                  <a:pt x="831275" y="499488"/>
                </a:cubicBezTo>
                <a:cubicBezTo>
                  <a:pt x="831275" y="474238"/>
                  <a:pt x="851745" y="453768"/>
                  <a:pt x="876995" y="453768"/>
                </a:cubicBezTo>
                <a:close/>
                <a:moveTo>
                  <a:pt x="710740" y="453768"/>
                </a:moveTo>
                <a:cubicBezTo>
                  <a:pt x="735990" y="453768"/>
                  <a:pt x="756460" y="474238"/>
                  <a:pt x="756460" y="499488"/>
                </a:cubicBezTo>
                <a:cubicBezTo>
                  <a:pt x="756460" y="524738"/>
                  <a:pt x="735990" y="545208"/>
                  <a:pt x="710740" y="545208"/>
                </a:cubicBezTo>
                <a:cubicBezTo>
                  <a:pt x="685490" y="545208"/>
                  <a:pt x="665020" y="524738"/>
                  <a:pt x="665020" y="499488"/>
                </a:cubicBezTo>
                <a:cubicBezTo>
                  <a:pt x="665020" y="474238"/>
                  <a:pt x="685490" y="453768"/>
                  <a:pt x="710740" y="453768"/>
                </a:cubicBezTo>
                <a:close/>
                <a:moveTo>
                  <a:pt x="544485" y="453768"/>
                </a:moveTo>
                <a:cubicBezTo>
                  <a:pt x="569735" y="453768"/>
                  <a:pt x="590205" y="474238"/>
                  <a:pt x="590205" y="499488"/>
                </a:cubicBezTo>
                <a:cubicBezTo>
                  <a:pt x="590205" y="524738"/>
                  <a:pt x="569735" y="545208"/>
                  <a:pt x="544485" y="545208"/>
                </a:cubicBezTo>
                <a:cubicBezTo>
                  <a:pt x="519235" y="545208"/>
                  <a:pt x="498765" y="524738"/>
                  <a:pt x="498765" y="499488"/>
                </a:cubicBezTo>
                <a:cubicBezTo>
                  <a:pt x="498765" y="474238"/>
                  <a:pt x="519235" y="453768"/>
                  <a:pt x="544485" y="453768"/>
                </a:cubicBezTo>
                <a:close/>
                <a:moveTo>
                  <a:pt x="378230" y="453768"/>
                </a:moveTo>
                <a:cubicBezTo>
                  <a:pt x="403480" y="453768"/>
                  <a:pt x="423950" y="474238"/>
                  <a:pt x="423950" y="499488"/>
                </a:cubicBezTo>
                <a:cubicBezTo>
                  <a:pt x="423950" y="524738"/>
                  <a:pt x="403480" y="545208"/>
                  <a:pt x="378230" y="545208"/>
                </a:cubicBezTo>
                <a:cubicBezTo>
                  <a:pt x="352980" y="545208"/>
                  <a:pt x="332510" y="524738"/>
                  <a:pt x="332510" y="499488"/>
                </a:cubicBezTo>
                <a:cubicBezTo>
                  <a:pt x="332510" y="474238"/>
                  <a:pt x="352980" y="453768"/>
                  <a:pt x="378230" y="453768"/>
                </a:cubicBezTo>
                <a:close/>
                <a:moveTo>
                  <a:pt x="211975" y="453768"/>
                </a:moveTo>
                <a:cubicBezTo>
                  <a:pt x="237225" y="453768"/>
                  <a:pt x="257695" y="474238"/>
                  <a:pt x="257695" y="499488"/>
                </a:cubicBezTo>
                <a:cubicBezTo>
                  <a:pt x="257695" y="524738"/>
                  <a:pt x="237225" y="545208"/>
                  <a:pt x="211975" y="545208"/>
                </a:cubicBezTo>
                <a:cubicBezTo>
                  <a:pt x="186725" y="545208"/>
                  <a:pt x="166255" y="524738"/>
                  <a:pt x="166255" y="499488"/>
                </a:cubicBezTo>
                <a:cubicBezTo>
                  <a:pt x="166255" y="474238"/>
                  <a:pt x="186725" y="453768"/>
                  <a:pt x="211975" y="453768"/>
                </a:cubicBezTo>
                <a:close/>
                <a:moveTo>
                  <a:pt x="45720" y="453768"/>
                </a:moveTo>
                <a:cubicBezTo>
                  <a:pt x="70970" y="453768"/>
                  <a:pt x="91440" y="474238"/>
                  <a:pt x="91440" y="499488"/>
                </a:cubicBezTo>
                <a:cubicBezTo>
                  <a:pt x="91440" y="524738"/>
                  <a:pt x="70970" y="545208"/>
                  <a:pt x="45720" y="545208"/>
                </a:cubicBezTo>
                <a:cubicBezTo>
                  <a:pt x="20470" y="545208"/>
                  <a:pt x="0" y="524738"/>
                  <a:pt x="0" y="499488"/>
                </a:cubicBezTo>
                <a:cubicBezTo>
                  <a:pt x="0" y="474238"/>
                  <a:pt x="20470" y="453768"/>
                  <a:pt x="45720" y="453768"/>
                </a:cubicBezTo>
                <a:close/>
                <a:moveTo>
                  <a:pt x="1043250" y="302512"/>
                </a:moveTo>
                <a:cubicBezTo>
                  <a:pt x="1068500" y="302512"/>
                  <a:pt x="1088970" y="322982"/>
                  <a:pt x="1088970" y="348232"/>
                </a:cubicBezTo>
                <a:cubicBezTo>
                  <a:pt x="1088970" y="373482"/>
                  <a:pt x="1068500" y="393952"/>
                  <a:pt x="1043250" y="393952"/>
                </a:cubicBezTo>
                <a:cubicBezTo>
                  <a:pt x="1018000" y="393952"/>
                  <a:pt x="997530" y="373482"/>
                  <a:pt x="997530" y="348232"/>
                </a:cubicBezTo>
                <a:cubicBezTo>
                  <a:pt x="997530" y="322982"/>
                  <a:pt x="1018000" y="302512"/>
                  <a:pt x="1043250" y="302512"/>
                </a:cubicBezTo>
                <a:close/>
                <a:moveTo>
                  <a:pt x="876995" y="302512"/>
                </a:moveTo>
                <a:cubicBezTo>
                  <a:pt x="902245" y="302512"/>
                  <a:pt x="922715" y="322982"/>
                  <a:pt x="922715" y="348232"/>
                </a:cubicBezTo>
                <a:cubicBezTo>
                  <a:pt x="922715" y="373482"/>
                  <a:pt x="902245" y="393952"/>
                  <a:pt x="876995" y="393952"/>
                </a:cubicBezTo>
                <a:cubicBezTo>
                  <a:pt x="851745" y="393952"/>
                  <a:pt x="831275" y="373482"/>
                  <a:pt x="831275" y="348232"/>
                </a:cubicBezTo>
                <a:cubicBezTo>
                  <a:pt x="831275" y="322982"/>
                  <a:pt x="851745" y="302512"/>
                  <a:pt x="876995" y="302512"/>
                </a:cubicBezTo>
                <a:close/>
                <a:moveTo>
                  <a:pt x="710740" y="302512"/>
                </a:moveTo>
                <a:cubicBezTo>
                  <a:pt x="735990" y="302512"/>
                  <a:pt x="756460" y="322982"/>
                  <a:pt x="756460" y="348232"/>
                </a:cubicBezTo>
                <a:cubicBezTo>
                  <a:pt x="756460" y="373482"/>
                  <a:pt x="735990" y="393952"/>
                  <a:pt x="710740" y="393952"/>
                </a:cubicBezTo>
                <a:cubicBezTo>
                  <a:pt x="685490" y="393952"/>
                  <a:pt x="665020" y="373482"/>
                  <a:pt x="665020" y="348232"/>
                </a:cubicBezTo>
                <a:cubicBezTo>
                  <a:pt x="665020" y="322982"/>
                  <a:pt x="685490" y="302512"/>
                  <a:pt x="710740" y="302512"/>
                </a:cubicBezTo>
                <a:close/>
                <a:moveTo>
                  <a:pt x="544485" y="302512"/>
                </a:moveTo>
                <a:cubicBezTo>
                  <a:pt x="569735" y="302512"/>
                  <a:pt x="590205" y="322982"/>
                  <a:pt x="590205" y="348232"/>
                </a:cubicBezTo>
                <a:cubicBezTo>
                  <a:pt x="590205" y="373482"/>
                  <a:pt x="569735" y="393952"/>
                  <a:pt x="544485" y="393952"/>
                </a:cubicBezTo>
                <a:cubicBezTo>
                  <a:pt x="519235" y="393952"/>
                  <a:pt x="498765" y="373482"/>
                  <a:pt x="498765" y="348232"/>
                </a:cubicBezTo>
                <a:cubicBezTo>
                  <a:pt x="498765" y="322982"/>
                  <a:pt x="519235" y="302512"/>
                  <a:pt x="544485" y="302512"/>
                </a:cubicBezTo>
                <a:close/>
                <a:moveTo>
                  <a:pt x="378230" y="302512"/>
                </a:moveTo>
                <a:cubicBezTo>
                  <a:pt x="403480" y="302512"/>
                  <a:pt x="423950" y="322982"/>
                  <a:pt x="423950" y="348232"/>
                </a:cubicBezTo>
                <a:cubicBezTo>
                  <a:pt x="423950" y="373482"/>
                  <a:pt x="403480" y="393952"/>
                  <a:pt x="378230" y="393952"/>
                </a:cubicBezTo>
                <a:cubicBezTo>
                  <a:pt x="352980" y="393952"/>
                  <a:pt x="332510" y="373482"/>
                  <a:pt x="332510" y="348232"/>
                </a:cubicBezTo>
                <a:cubicBezTo>
                  <a:pt x="332510" y="322982"/>
                  <a:pt x="352980" y="302512"/>
                  <a:pt x="378230" y="302512"/>
                </a:cubicBezTo>
                <a:close/>
                <a:moveTo>
                  <a:pt x="211975" y="302512"/>
                </a:moveTo>
                <a:cubicBezTo>
                  <a:pt x="237225" y="302512"/>
                  <a:pt x="257695" y="322982"/>
                  <a:pt x="257695" y="348232"/>
                </a:cubicBezTo>
                <a:cubicBezTo>
                  <a:pt x="257695" y="373482"/>
                  <a:pt x="237225" y="393952"/>
                  <a:pt x="211975" y="393952"/>
                </a:cubicBezTo>
                <a:cubicBezTo>
                  <a:pt x="186725" y="393952"/>
                  <a:pt x="166255" y="373482"/>
                  <a:pt x="166255" y="348232"/>
                </a:cubicBezTo>
                <a:cubicBezTo>
                  <a:pt x="166255" y="322982"/>
                  <a:pt x="186725" y="302512"/>
                  <a:pt x="211975" y="302512"/>
                </a:cubicBezTo>
                <a:close/>
                <a:moveTo>
                  <a:pt x="45720" y="302512"/>
                </a:moveTo>
                <a:cubicBezTo>
                  <a:pt x="70970" y="302512"/>
                  <a:pt x="91440" y="322982"/>
                  <a:pt x="91440" y="348232"/>
                </a:cubicBezTo>
                <a:cubicBezTo>
                  <a:pt x="91440" y="373482"/>
                  <a:pt x="70970" y="393952"/>
                  <a:pt x="45720" y="393952"/>
                </a:cubicBezTo>
                <a:cubicBezTo>
                  <a:pt x="20470" y="393952"/>
                  <a:pt x="0" y="373482"/>
                  <a:pt x="0" y="348232"/>
                </a:cubicBezTo>
                <a:cubicBezTo>
                  <a:pt x="0" y="322982"/>
                  <a:pt x="20470" y="302512"/>
                  <a:pt x="45720" y="302512"/>
                </a:cubicBezTo>
                <a:close/>
                <a:moveTo>
                  <a:pt x="1043250" y="151256"/>
                </a:moveTo>
                <a:cubicBezTo>
                  <a:pt x="1068500" y="151256"/>
                  <a:pt x="1088970" y="171726"/>
                  <a:pt x="1088970" y="196976"/>
                </a:cubicBezTo>
                <a:cubicBezTo>
                  <a:pt x="1088970" y="222226"/>
                  <a:pt x="1068500" y="242696"/>
                  <a:pt x="1043250" y="242696"/>
                </a:cubicBezTo>
                <a:cubicBezTo>
                  <a:pt x="1018000" y="242696"/>
                  <a:pt x="997530" y="222226"/>
                  <a:pt x="997530" y="196976"/>
                </a:cubicBezTo>
                <a:cubicBezTo>
                  <a:pt x="997530" y="171726"/>
                  <a:pt x="1018000" y="151256"/>
                  <a:pt x="1043250" y="151256"/>
                </a:cubicBezTo>
                <a:close/>
                <a:moveTo>
                  <a:pt x="876995" y="151256"/>
                </a:moveTo>
                <a:cubicBezTo>
                  <a:pt x="902245" y="151256"/>
                  <a:pt x="922715" y="171726"/>
                  <a:pt x="922715" y="196976"/>
                </a:cubicBezTo>
                <a:cubicBezTo>
                  <a:pt x="922715" y="222226"/>
                  <a:pt x="902245" y="242696"/>
                  <a:pt x="876995" y="242696"/>
                </a:cubicBezTo>
                <a:cubicBezTo>
                  <a:pt x="851745" y="242696"/>
                  <a:pt x="831275" y="222226"/>
                  <a:pt x="831275" y="196976"/>
                </a:cubicBezTo>
                <a:cubicBezTo>
                  <a:pt x="831275" y="171726"/>
                  <a:pt x="851745" y="151256"/>
                  <a:pt x="876995" y="151256"/>
                </a:cubicBezTo>
                <a:close/>
                <a:moveTo>
                  <a:pt x="710740" y="151256"/>
                </a:moveTo>
                <a:cubicBezTo>
                  <a:pt x="735990" y="151256"/>
                  <a:pt x="756460" y="171726"/>
                  <a:pt x="756460" y="196976"/>
                </a:cubicBezTo>
                <a:cubicBezTo>
                  <a:pt x="756460" y="222226"/>
                  <a:pt x="735990" y="242696"/>
                  <a:pt x="710740" y="242696"/>
                </a:cubicBezTo>
                <a:cubicBezTo>
                  <a:pt x="685490" y="242696"/>
                  <a:pt x="665020" y="222226"/>
                  <a:pt x="665020" y="196976"/>
                </a:cubicBezTo>
                <a:cubicBezTo>
                  <a:pt x="665020" y="171726"/>
                  <a:pt x="685490" y="151256"/>
                  <a:pt x="710740" y="151256"/>
                </a:cubicBezTo>
                <a:close/>
                <a:moveTo>
                  <a:pt x="544485" y="151256"/>
                </a:moveTo>
                <a:cubicBezTo>
                  <a:pt x="569735" y="151256"/>
                  <a:pt x="590205" y="171726"/>
                  <a:pt x="590205" y="196976"/>
                </a:cubicBezTo>
                <a:cubicBezTo>
                  <a:pt x="590205" y="222226"/>
                  <a:pt x="569735" y="242696"/>
                  <a:pt x="544485" y="242696"/>
                </a:cubicBezTo>
                <a:cubicBezTo>
                  <a:pt x="519235" y="242696"/>
                  <a:pt x="498765" y="222226"/>
                  <a:pt x="498765" y="196976"/>
                </a:cubicBezTo>
                <a:cubicBezTo>
                  <a:pt x="498765" y="171726"/>
                  <a:pt x="519235" y="151256"/>
                  <a:pt x="544485" y="151256"/>
                </a:cubicBezTo>
                <a:close/>
                <a:moveTo>
                  <a:pt x="378230" y="151256"/>
                </a:moveTo>
                <a:cubicBezTo>
                  <a:pt x="403480" y="151256"/>
                  <a:pt x="423950" y="171726"/>
                  <a:pt x="423950" y="196976"/>
                </a:cubicBezTo>
                <a:cubicBezTo>
                  <a:pt x="423950" y="222226"/>
                  <a:pt x="403480" y="242696"/>
                  <a:pt x="378230" y="242696"/>
                </a:cubicBezTo>
                <a:cubicBezTo>
                  <a:pt x="352980" y="242696"/>
                  <a:pt x="332510" y="222226"/>
                  <a:pt x="332510" y="196976"/>
                </a:cubicBezTo>
                <a:cubicBezTo>
                  <a:pt x="332510" y="171726"/>
                  <a:pt x="352980" y="151256"/>
                  <a:pt x="378230" y="151256"/>
                </a:cubicBezTo>
                <a:close/>
                <a:moveTo>
                  <a:pt x="211975" y="151256"/>
                </a:moveTo>
                <a:cubicBezTo>
                  <a:pt x="237225" y="151256"/>
                  <a:pt x="257695" y="171726"/>
                  <a:pt x="257695" y="196976"/>
                </a:cubicBezTo>
                <a:cubicBezTo>
                  <a:pt x="257695" y="222226"/>
                  <a:pt x="237225" y="242696"/>
                  <a:pt x="211975" y="242696"/>
                </a:cubicBezTo>
                <a:cubicBezTo>
                  <a:pt x="186725" y="242696"/>
                  <a:pt x="166255" y="222226"/>
                  <a:pt x="166255" y="196976"/>
                </a:cubicBezTo>
                <a:cubicBezTo>
                  <a:pt x="166255" y="171726"/>
                  <a:pt x="186725" y="151256"/>
                  <a:pt x="211975" y="151256"/>
                </a:cubicBezTo>
                <a:close/>
                <a:moveTo>
                  <a:pt x="45720" y="151256"/>
                </a:moveTo>
                <a:cubicBezTo>
                  <a:pt x="70970" y="151256"/>
                  <a:pt x="91440" y="171726"/>
                  <a:pt x="91440" y="196976"/>
                </a:cubicBezTo>
                <a:cubicBezTo>
                  <a:pt x="91440" y="222226"/>
                  <a:pt x="70970" y="242696"/>
                  <a:pt x="45720" y="242696"/>
                </a:cubicBezTo>
                <a:cubicBezTo>
                  <a:pt x="20470" y="242696"/>
                  <a:pt x="0" y="222226"/>
                  <a:pt x="0" y="196976"/>
                </a:cubicBezTo>
                <a:cubicBezTo>
                  <a:pt x="0" y="171726"/>
                  <a:pt x="20470" y="151256"/>
                  <a:pt x="45720" y="151256"/>
                </a:cubicBezTo>
                <a:close/>
                <a:moveTo>
                  <a:pt x="1043250" y="0"/>
                </a:moveTo>
                <a:cubicBezTo>
                  <a:pt x="1068500" y="0"/>
                  <a:pt x="1088970" y="20470"/>
                  <a:pt x="1088970" y="45720"/>
                </a:cubicBezTo>
                <a:cubicBezTo>
                  <a:pt x="1088970" y="70970"/>
                  <a:pt x="1068500" y="91440"/>
                  <a:pt x="1043250" y="91440"/>
                </a:cubicBezTo>
                <a:cubicBezTo>
                  <a:pt x="1018000" y="91440"/>
                  <a:pt x="997530" y="70970"/>
                  <a:pt x="997530" y="45720"/>
                </a:cubicBezTo>
                <a:cubicBezTo>
                  <a:pt x="997530" y="20470"/>
                  <a:pt x="1018000" y="0"/>
                  <a:pt x="1043250" y="0"/>
                </a:cubicBezTo>
                <a:close/>
                <a:moveTo>
                  <a:pt x="876995" y="0"/>
                </a:moveTo>
                <a:cubicBezTo>
                  <a:pt x="902245" y="0"/>
                  <a:pt x="922715" y="20470"/>
                  <a:pt x="922715" y="45720"/>
                </a:cubicBezTo>
                <a:cubicBezTo>
                  <a:pt x="922715" y="70970"/>
                  <a:pt x="902245" y="91440"/>
                  <a:pt x="876995" y="91440"/>
                </a:cubicBezTo>
                <a:cubicBezTo>
                  <a:pt x="851745" y="91440"/>
                  <a:pt x="831275" y="70970"/>
                  <a:pt x="831275" y="45720"/>
                </a:cubicBezTo>
                <a:cubicBezTo>
                  <a:pt x="831275" y="20470"/>
                  <a:pt x="851745" y="0"/>
                  <a:pt x="876995" y="0"/>
                </a:cubicBezTo>
                <a:close/>
                <a:moveTo>
                  <a:pt x="710740" y="0"/>
                </a:moveTo>
                <a:cubicBezTo>
                  <a:pt x="735990" y="0"/>
                  <a:pt x="756460" y="20470"/>
                  <a:pt x="756460" y="45720"/>
                </a:cubicBezTo>
                <a:cubicBezTo>
                  <a:pt x="756460" y="70970"/>
                  <a:pt x="735990" y="91440"/>
                  <a:pt x="710740" y="91440"/>
                </a:cubicBezTo>
                <a:cubicBezTo>
                  <a:pt x="685490" y="91440"/>
                  <a:pt x="665020" y="70970"/>
                  <a:pt x="665020" y="45720"/>
                </a:cubicBezTo>
                <a:cubicBezTo>
                  <a:pt x="665020" y="20470"/>
                  <a:pt x="685490" y="0"/>
                  <a:pt x="710740" y="0"/>
                </a:cubicBezTo>
                <a:close/>
                <a:moveTo>
                  <a:pt x="544485" y="0"/>
                </a:moveTo>
                <a:cubicBezTo>
                  <a:pt x="569735" y="0"/>
                  <a:pt x="590205" y="20470"/>
                  <a:pt x="590205" y="45720"/>
                </a:cubicBezTo>
                <a:cubicBezTo>
                  <a:pt x="590205" y="70970"/>
                  <a:pt x="569735" y="91440"/>
                  <a:pt x="544485" y="91440"/>
                </a:cubicBezTo>
                <a:cubicBezTo>
                  <a:pt x="519235" y="91440"/>
                  <a:pt x="498765" y="70970"/>
                  <a:pt x="498765" y="45720"/>
                </a:cubicBezTo>
                <a:cubicBezTo>
                  <a:pt x="498765" y="20470"/>
                  <a:pt x="519235" y="0"/>
                  <a:pt x="544485" y="0"/>
                </a:cubicBezTo>
                <a:close/>
                <a:moveTo>
                  <a:pt x="378230" y="0"/>
                </a:moveTo>
                <a:cubicBezTo>
                  <a:pt x="403480" y="0"/>
                  <a:pt x="423950" y="20470"/>
                  <a:pt x="423950" y="45720"/>
                </a:cubicBezTo>
                <a:cubicBezTo>
                  <a:pt x="423950" y="70970"/>
                  <a:pt x="403480" y="91440"/>
                  <a:pt x="378230" y="91440"/>
                </a:cubicBezTo>
                <a:cubicBezTo>
                  <a:pt x="352980" y="91440"/>
                  <a:pt x="332510" y="70970"/>
                  <a:pt x="332510" y="45720"/>
                </a:cubicBezTo>
                <a:cubicBezTo>
                  <a:pt x="332510" y="20470"/>
                  <a:pt x="352980" y="0"/>
                  <a:pt x="378230" y="0"/>
                </a:cubicBezTo>
                <a:close/>
                <a:moveTo>
                  <a:pt x="211975" y="0"/>
                </a:moveTo>
                <a:cubicBezTo>
                  <a:pt x="237225" y="0"/>
                  <a:pt x="257695" y="20470"/>
                  <a:pt x="257695" y="45720"/>
                </a:cubicBezTo>
                <a:cubicBezTo>
                  <a:pt x="257695" y="70970"/>
                  <a:pt x="237225" y="91440"/>
                  <a:pt x="211975" y="91440"/>
                </a:cubicBezTo>
                <a:cubicBezTo>
                  <a:pt x="186725" y="91440"/>
                  <a:pt x="166255" y="70970"/>
                  <a:pt x="166255" y="45720"/>
                </a:cubicBezTo>
                <a:cubicBezTo>
                  <a:pt x="166255" y="20470"/>
                  <a:pt x="186725" y="0"/>
                  <a:pt x="211975" y="0"/>
                </a:cubicBezTo>
                <a:close/>
                <a:moveTo>
                  <a:pt x="45720" y="0"/>
                </a:moveTo>
                <a:cubicBezTo>
                  <a:pt x="70970" y="0"/>
                  <a:pt x="91440" y="20470"/>
                  <a:pt x="91440" y="45720"/>
                </a:cubicBezTo>
                <a:cubicBezTo>
                  <a:pt x="91440" y="70970"/>
                  <a:pt x="70970" y="91440"/>
                  <a:pt x="45720" y="91440"/>
                </a:cubicBezTo>
                <a:cubicBezTo>
                  <a:pt x="20470" y="91440"/>
                  <a:pt x="0" y="70970"/>
                  <a:pt x="0" y="45720"/>
                </a:cubicBezTo>
                <a:cubicBezTo>
                  <a:pt x="0" y="20470"/>
                  <a:pt x="20470" y="0"/>
                  <a:pt x="45720" y="0"/>
                </a:cubicBezTo>
                <a:close/>
              </a:path>
            </a:pathLst>
          </a:custGeom>
          <a:gradFill>
            <a:gsLst>
              <a:gs pos="0">
                <a:srgbClr val="2E3AFF">
                  <a:alpha val="20000"/>
                </a:srgbClr>
              </a:gs>
              <a:gs pos="100000">
                <a:srgbClr val="008CFB">
                  <a:alpha val="5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custDataLst>
      <p:tags r:id="rId1"/>
    </p:custDataLst>
    <p:extLst>
      <p:ext uri="{BB962C8B-B14F-4D97-AF65-F5344CB8AC3E}">
        <p14:creationId xmlns:p14="http://schemas.microsoft.com/office/powerpoint/2010/main" val="841032576"/>
      </p:ext>
    </p:extLst>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2BAF57-CB4E-F185-308B-5EF340195598}"/>
            </a:ext>
          </a:extLst>
        </p:cNvPr>
        <p:cNvGrpSpPr/>
        <p:nvPr/>
      </p:nvGrpSpPr>
      <p:grpSpPr>
        <a:xfrm>
          <a:off x="0" y="0"/>
          <a:ext cx="0" cy="0"/>
          <a:chOff x="0" y="0"/>
          <a:chExt cx="0" cy="0"/>
        </a:xfrm>
      </p:grpSpPr>
      <p:sp>
        <p:nvSpPr>
          <p:cNvPr id="14" name="任意多边形: 形状 13">
            <a:extLst>
              <a:ext uri="{FF2B5EF4-FFF2-40B4-BE49-F238E27FC236}">
                <a16:creationId xmlns:a16="http://schemas.microsoft.com/office/drawing/2014/main" id="{91ADE166-3A05-C2D3-6165-D51B0C7A6075}"/>
              </a:ext>
            </a:extLst>
          </p:cNvPr>
          <p:cNvSpPr/>
          <p:nvPr/>
        </p:nvSpPr>
        <p:spPr>
          <a:xfrm>
            <a:off x="11336901" y="101914"/>
            <a:ext cx="646331" cy="862241"/>
          </a:xfrm>
          <a:custGeom>
            <a:avLst/>
            <a:gdLst/>
            <a:ahLst/>
            <a:cxnLst/>
            <a:rect l="l" t="t" r="r" b="b"/>
            <a:pathLst>
              <a:path w="646331" h="862241">
                <a:moveTo>
                  <a:pt x="619195" y="807969"/>
                </a:moveTo>
                <a:cubicBezTo>
                  <a:pt x="634182" y="807969"/>
                  <a:pt x="646331" y="820118"/>
                  <a:pt x="646331" y="835105"/>
                </a:cubicBezTo>
                <a:cubicBezTo>
                  <a:pt x="646331" y="850092"/>
                  <a:pt x="634182" y="862241"/>
                  <a:pt x="619195" y="862241"/>
                </a:cubicBezTo>
                <a:cubicBezTo>
                  <a:pt x="604209" y="862241"/>
                  <a:pt x="592059" y="850092"/>
                  <a:pt x="592059" y="835105"/>
                </a:cubicBezTo>
                <a:cubicBezTo>
                  <a:pt x="592059" y="820118"/>
                  <a:pt x="604209" y="807969"/>
                  <a:pt x="619195" y="807969"/>
                </a:cubicBezTo>
                <a:close/>
                <a:moveTo>
                  <a:pt x="520519" y="807969"/>
                </a:moveTo>
                <a:cubicBezTo>
                  <a:pt x="535505" y="807969"/>
                  <a:pt x="547654" y="820118"/>
                  <a:pt x="547654" y="835105"/>
                </a:cubicBezTo>
                <a:cubicBezTo>
                  <a:pt x="547654" y="850092"/>
                  <a:pt x="535505" y="862241"/>
                  <a:pt x="520519" y="862241"/>
                </a:cubicBezTo>
                <a:cubicBezTo>
                  <a:pt x="505532" y="862241"/>
                  <a:pt x="493383" y="850092"/>
                  <a:pt x="493383" y="835105"/>
                </a:cubicBezTo>
                <a:cubicBezTo>
                  <a:pt x="493383" y="820118"/>
                  <a:pt x="505532" y="807969"/>
                  <a:pt x="520519" y="807969"/>
                </a:cubicBezTo>
                <a:close/>
                <a:moveTo>
                  <a:pt x="421842" y="807969"/>
                </a:moveTo>
                <a:cubicBezTo>
                  <a:pt x="436829" y="807969"/>
                  <a:pt x="448978" y="820118"/>
                  <a:pt x="448978" y="835105"/>
                </a:cubicBezTo>
                <a:cubicBezTo>
                  <a:pt x="448978" y="850092"/>
                  <a:pt x="436829" y="862241"/>
                  <a:pt x="421842" y="862241"/>
                </a:cubicBezTo>
                <a:cubicBezTo>
                  <a:pt x="406856" y="862241"/>
                  <a:pt x="394706" y="850092"/>
                  <a:pt x="394706" y="835105"/>
                </a:cubicBezTo>
                <a:cubicBezTo>
                  <a:pt x="394706" y="820118"/>
                  <a:pt x="406856" y="807969"/>
                  <a:pt x="421842" y="807969"/>
                </a:cubicBezTo>
                <a:close/>
                <a:moveTo>
                  <a:pt x="323166" y="807969"/>
                </a:moveTo>
                <a:cubicBezTo>
                  <a:pt x="338152" y="807969"/>
                  <a:pt x="350301" y="820118"/>
                  <a:pt x="350301" y="835105"/>
                </a:cubicBezTo>
                <a:cubicBezTo>
                  <a:pt x="350301" y="850092"/>
                  <a:pt x="338152" y="862241"/>
                  <a:pt x="323166" y="862241"/>
                </a:cubicBezTo>
                <a:cubicBezTo>
                  <a:pt x="308179" y="862241"/>
                  <a:pt x="296030" y="850092"/>
                  <a:pt x="296030" y="835105"/>
                </a:cubicBezTo>
                <a:cubicBezTo>
                  <a:pt x="296030" y="820118"/>
                  <a:pt x="308179" y="807969"/>
                  <a:pt x="323166" y="807969"/>
                </a:cubicBezTo>
                <a:close/>
                <a:moveTo>
                  <a:pt x="224489" y="807969"/>
                </a:moveTo>
                <a:cubicBezTo>
                  <a:pt x="239475" y="807969"/>
                  <a:pt x="251625" y="820118"/>
                  <a:pt x="251625" y="835105"/>
                </a:cubicBezTo>
                <a:cubicBezTo>
                  <a:pt x="251625" y="850092"/>
                  <a:pt x="239475" y="862241"/>
                  <a:pt x="224489" y="862241"/>
                </a:cubicBezTo>
                <a:cubicBezTo>
                  <a:pt x="209502" y="862241"/>
                  <a:pt x="197353" y="850092"/>
                  <a:pt x="197353" y="835105"/>
                </a:cubicBezTo>
                <a:cubicBezTo>
                  <a:pt x="197353" y="820118"/>
                  <a:pt x="209502" y="807969"/>
                  <a:pt x="224489" y="807969"/>
                </a:cubicBezTo>
                <a:close/>
                <a:moveTo>
                  <a:pt x="125812" y="807969"/>
                </a:moveTo>
                <a:cubicBezTo>
                  <a:pt x="140799" y="807969"/>
                  <a:pt x="152948" y="820118"/>
                  <a:pt x="152948" y="835105"/>
                </a:cubicBezTo>
                <a:cubicBezTo>
                  <a:pt x="152948" y="850092"/>
                  <a:pt x="140799" y="862241"/>
                  <a:pt x="125812" y="862241"/>
                </a:cubicBezTo>
                <a:cubicBezTo>
                  <a:pt x="110826" y="862241"/>
                  <a:pt x="98677" y="850092"/>
                  <a:pt x="98677" y="835105"/>
                </a:cubicBezTo>
                <a:cubicBezTo>
                  <a:pt x="98677" y="820118"/>
                  <a:pt x="110826" y="807969"/>
                  <a:pt x="125812" y="807969"/>
                </a:cubicBezTo>
                <a:close/>
                <a:moveTo>
                  <a:pt x="27136" y="807969"/>
                </a:moveTo>
                <a:cubicBezTo>
                  <a:pt x="42122" y="807969"/>
                  <a:pt x="54272" y="820118"/>
                  <a:pt x="54272" y="835105"/>
                </a:cubicBezTo>
                <a:cubicBezTo>
                  <a:pt x="54272" y="850092"/>
                  <a:pt x="42122" y="862241"/>
                  <a:pt x="27136" y="862241"/>
                </a:cubicBezTo>
                <a:cubicBezTo>
                  <a:pt x="12149" y="862241"/>
                  <a:pt x="0" y="850092"/>
                  <a:pt x="0" y="835105"/>
                </a:cubicBezTo>
                <a:cubicBezTo>
                  <a:pt x="0" y="820118"/>
                  <a:pt x="12149" y="807969"/>
                  <a:pt x="27136" y="807969"/>
                </a:cubicBezTo>
                <a:close/>
                <a:moveTo>
                  <a:pt x="619195" y="718195"/>
                </a:moveTo>
                <a:cubicBezTo>
                  <a:pt x="634182" y="718195"/>
                  <a:pt x="646331" y="730344"/>
                  <a:pt x="646331" y="745331"/>
                </a:cubicBezTo>
                <a:cubicBezTo>
                  <a:pt x="646331" y="760317"/>
                  <a:pt x="634182" y="772467"/>
                  <a:pt x="619195" y="772467"/>
                </a:cubicBezTo>
                <a:cubicBezTo>
                  <a:pt x="604209" y="772467"/>
                  <a:pt x="592059" y="760317"/>
                  <a:pt x="592059" y="745331"/>
                </a:cubicBezTo>
                <a:cubicBezTo>
                  <a:pt x="592059" y="730344"/>
                  <a:pt x="604209" y="718195"/>
                  <a:pt x="619195" y="718195"/>
                </a:cubicBezTo>
                <a:close/>
                <a:moveTo>
                  <a:pt x="520519" y="718195"/>
                </a:moveTo>
                <a:cubicBezTo>
                  <a:pt x="535505" y="718195"/>
                  <a:pt x="547654" y="730344"/>
                  <a:pt x="547654" y="745331"/>
                </a:cubicBezTo>
                <a:cubicBezTo>
                  <a:pt x="547654" y="760317"/>
                  <a:pt x="535505" y="772467"/>
                  <a:pt x="520519" y="772467"/>
                </a:cubicBezTo>
                <a:cubicBezTo>
                  <a:pt x="505532" y="772467"/>
                  <a:pt x="493383" y="760317"/>
                  <a:pt x="493383" y="745331"/>
                </a:cubicBezTo>
                <a:cubicBezTo>
                  <a:pt x="493383" y="730344"/>
                  <a:pt x="505532" y="718195"/>
                  <a:pt x="520519" y="718195"/>
                </a:cubicBezTo>
                <a:close/>
                <a:moveTo>
                  <a:pt x="421842" y="718195"/>
                </a:moveTo>
                <a:cubicBezTo>
                  <a:pt x="436829" y="718195"/>
                  <a:pt x="448978" y="730344"/>
                  <a:pt x="448978" y="745331"/>
                </a:cubicBezTo>
                <a:cubicBezTo>
                  <a:pt x="448978" y="760317"/>
                  <a:pt x="436829" y="772467"/>
                  <a:pt x="421842" y="772467"/>
                </a:cubicBezTo>
                <a:cubicBezTo>
                  <a:pt x="406856" y="772467"/>
                  <a:pt x="394706" y="760317"/>
                  <a:pt x="394706" y="745331"/>
                </a:cubicBezTo>
                <a:cubicBezTo>
                  <a:pt x="394706" y="730344"/>
                  <a:pt x="406856" y="718195"/>
                  <a:pt x="421842" y="718195"/>
                </a:cubicBezTo>
                <a:close/>
                <a:moveTo>
                  <a:pt x="323166" y="718195"/>
                </a:moveTo>
                <a:cubicBezTo>
                  <a:pt x="338152" y="718195"/>
                  <a:pt x="350301" y="730344"/>
                  <a:pt x="350301" y="745331"/>
                </a:cubicBezTo>
                <a:cubicBezTo>
                  <a:pt x="350301" y="760317"/>
                  <a:pt x="338152" y="772467"/>
                  <a:pt x="323166" y="772467"/>
                </a:cubicBezTo>
                <a:cubicBezTo>
                  <a:pt x="308179" y="772467"/>
                  <a:pt x="296030" y="760317"/>
                  <a:pt x="296030" y="745331"/>
                </a:cubicBezTo>
                <a:cubicBezTo>
                  <a:pt x="296030" y="730344"/>
                  <a:pt x="308179" y="718195"/>
                  <a:pt x="323166" y="718195"/>
                </a:cubicBezTo>
                <a:close/>
                <a:moveTo>
                  <a:pt x="224489" y="718195"/>
                </a:moveTo>
                <a:cubicBezTo>
                  <a:pt x="239475" y="718195"/>
                  <a:pt x="251625" y="730344"/>
                  <a:pt x="251625" y="745331"/>
                </a:cubicBezTo>
                <a:cubicBezTo>
                  <a:pt x="251625" y="760317"/>
                  <a:pt x="239475" y="772467"/>
                  <a:pt x="224489" y="772467"/>
                </a:cubicBezTo>
                <a:cubicBezTo>
                  <a:pt x="209502" y="772467"/>
                  <a:pt x="197353" y="760317"/>
                  <a:pt x="197353" y="745331"/>
                </a:cubicBezTo>
                <a:cubicBezTo>
                  <a:pt x="197353" y="730344"/>
                  <a:pt x="209502" y="718195"/>
                  <a:pt x="224489" y="718195"/>
                </a:cubicBezTo>
                <a:close/>
                <a:moveTo>
                  <a:pt x="125812" y="718195"/>
                </a:moveTo>
                <a:cubicBezTo>
                  <a:pt x="140799" y="718195"/>
                  <a:pt x="152948" y="730344"/>
                  <a:pt x="152948" y="745331"/>
                </a:cubicBezTo>
                <a:cubicBezTo>
                  <a:pt x="152948" y="760317"/>
                  <a:pt x="140799" y="772467"/>
                  <a:pt x="125812" y="772467"/>
                </a:cubicBezTo>
                <a:cubicBezTo>
                  <a:pt x="110826" y="772467"/>
                  <a:pt x="98677" y="760317"/>
                  <a:pt x="98677" y="745331"/>
                </a:cubicBezTo>
                <a:cubicBezTo>
                  <a:pt x="98677" y="730344"/>
                  <a:pt x="110826" y="718195"/>
                  <a:pt x="125812" y="718195"/>
                </a:cubicBezTo>
                <a:close/>
                <a:moveTo>
                  <a:pt x="27136" y="718195"/>
                </a:moveTo>
                <a:cubicBezTo>
                  <a:pt x="42122" y="718195"/>
                  <a:pt x="54272" y="730344"/>
                  <a:pt x="54272" y="745331"/>
                </a:cubicBezTo>
                <a:cubicBezTo>
                  <a:pt x="54272" y="760317"/>
                  <a:pt x="42122" y="772467"/>
                  <a:pt x="27136" y="772467"/>
                </a:cubicBezTo>
                <a:cubicBezTo>
                  <a:pt x="12149" y="772467"/>
                  <a:pt x="0" y="760317"/>
                  <a:pt x="0" y="745331"/>
                </a:cubicBezTo>
                <a:cubicBezTo>
                  <a:pt x="0" y="730344"/>
                  <a:pt x="12149" y="718195"/>
                  <a:pt x="27136" y="718195"/>
                </a:cubicBezTo>
                <a:close/>
                <a:moveTo>
                  <a:pt x="619195" y="628420"/>
                </a:moveTo>
                <a:cubicBezTo>
                  <a:pt x="634182" y="628420"/>
                  <a:pt x="646331" y="640570"/>
                  <a:pt x="646331" y="655556"/>
                </a:cubicBezTo>
                <a:cubicBezTo>
                  <a:pt x="646331" y="670543"/>
                  <a:pt x="634182" y="682692"/>
                  <a:pt x="619195" y="682692"/>
                </a:cubicBezTo>
                <a:cubicBezTo>
                  <a:pt x="604209" y="682692"/>
                  <a:pt x="592059" y="670543"/>
                  <a:pt x="592059" y="655556"/>
                </a:cubicBezTo>
                <a:cubicBezTo>
                  <a:pt x="592059" y="640570"/>
                  <a:pt x="604209" y="628420"/>
                  <a:pt x="619195" y="628420"/>
                </a:cubicBezTo>
                <a:close/>
                <a:moveTo>
                  <a:pt x="520519" y="628420"/>
                </a:moveTo>
                <a:cubicBezTo>
                  <a:pt x="535505" y="628420"/>
                  <a:pt x="547654" y="640570"/>
                  <a:pt x="547654" y="655556"/>
                </a:cubicBezTo>
                <a:cubicBezTo>
                  <a:pt x="547654" y="670543"/>
                  <a:pt x="535505" y="682692"/>
                  <a:pt x="520519" y="682692"/>
                </a:cubicBezTo>
                <a:cubicBezTo>
                  <a:pt x="505532" y="682692"/>
                  <a:pt x="493383" y="670543"/>
                  <a:pt x="493383" y="655556"/>
                </a:cubicBezTo>
                <a:cubicBezTo>
                  <a:pt x="493383" y="640570"/>
                  <a:pt x="505532" y="628420"/>
                  <a:pt x="520519" y="628420"/>
                </a:cubicBezTo>
                <a:close/>
                <a:moveTo>
                  <a:pt x="421842" y="628420"/>
                </a:moveTo>
                <a:cubicBezTo>
                  <a:pt x="436829" y="628420"/>
                  <a:pt x="448978" y="640570"/>
                  <a:pt x="448978" y="655556"/>
                </a:cubicBezTo>
                <a:cubicBezTo>
                  <a:pt x="448978" y="670543"/>
                  <a:pt x="436829" y="682692"/>
                  <a:pt x="421842" y="682692"/>
                </a:cubicBezTo>
                <a:cubicBezTo>
                  <a:pt x="406856" y="682692"/>
                  <a:pt x="394706" y="670543"/>
                  <a:pt x="394706" y="655556"/>
                </a:cubicBezTo>
                <a:cubicBezTo>
                  <a:pt x="394706" y="640570"/>
                  <a:pt x="406856" y="628420"/>
                  <a:pt x="421842" y="628420"/>
                </a:cubicBezTo>
                <a:close/>
                <a:moveTo>
                  <a:pt x="323166" y="628420"/>
                </a:moveTo>
                <a:cubicBezTo>
                  <a:pt x="338152" y="628420"/>
                  <a:pt x="350301" y="640570"/>
                  <a:pt x="350301" y="655556"/>
                </a:cubicBezTo>
                <a:cubicBezTo>
                  <a:pt x="350301" y="670543"/>
                  <a:pt x="338152" y="682692"/>
                  <a:pt x="323166" y="682692"/>
                </a:cubicBezTo>
                <a:cubicBezTo>
                  <a:pt x="308179" y="682692"/>
                  <a:pt x="296030" y="670543"/>
                  <a:pt x="296030" y="655556"/>
                </a:cubicBezTo>
                <a:cubicBezTo>
                  <a:pt x="296030" y="640570"/>
                  <a:pt x="308179" y="628420"/>
                  <a:pt x="323166" y="628420"/>
                </a:cubicBezTo>
                <a:close/>
                <a:moveTo>
                  <a:pt x="224489" y="628420"/>
                </a:moveTo>
                <a:cubicBezTo>
                  <a:pt x="239475" y="628420"/>
                  <a:pt x="251625" y="640570"/>
                  <a:pt x="251625" y="655556"/>
                </a:cubicBezTo>
                <a:cubicBezTo>
                  <a:pt x="251625" y="670543"/>
                  <a:pt x="239475" y="682692"/>
                  <a:pt x="224489" y="682692"/>
                </a:cubicBezTo>
                <a:cubicBezTo>
                  <a:pt x="209502" y="682692"/>
                  <a:pt x="197353" y="670543"/>
                  <a:pt x="197353" y="655556"/>
                </a:cubicBezTo>
                <a:cubicBezTo>
                  <a:pt x="197353" y="640570"/>
                  <a:pt x="209502" y="628420"/>
                  <a:pt x="224489" y="628420"/>
                </a:cubicBezTo>
                <a:close/>
                <a:moveTo>
                  <a:pt x="125812" y="628420"/>
                </a:moveTo>
                <a:cubicBezTo>
                  <a:pt x="140799" y="628420"/>
                  <a:pt x="152948" y="640570"/>
                  <a:pt x="152948" y="655556"/>
                </a:cubicBezTo>
                <a:cubicBezTo>
                  <a:pt x="152948" y="670543"/>
                  <a:pt x="140799" y="682692"/>
                  <a:pt x="125812" y="682692"/>
                </a:cubicBezTo>
                <a:cubicBezTo>
                  <a:pt x="110826" y="682692"/>
                  <a:pt x="98677" y="670543"/>
                  <a:pt x="98677" y="655556"/>
                </a:cubicBezTo>
                <a:cubicBezTo>
                  <a:pt x="98677" y="640570"/>
                  <a:pt x="110826" y="628420"/>
                  <a:pt x="125812" y="628420"/>
                </a:cubicBezTo>
                <a:close/>
                <a:moveTo>
                  <a:pt x="27136" y="628420"/>
                </a:moveTo>
                <a:cubicBezTo>
                  <a:pt x="42122" y="628420"/>
                  <a:pt x="54272" y="640570"/>
                  <a:pt x="54272" y="655556"/>
                </a:cubicBezTo>
                <a:cubicBezTo>
                  <a:pt x="54272" y="670543"/>
                  <a:pt x="42122" y="682692"/>
                  <a:pt x="27136" y="682692"/>
                </a:cubicBezTo>
                <a:cubicBezTo>
                  <a:pt x="12149" y="682692"/>
                  <a:pt x="0" y="670543"/>
                  <a:pt x="0" y="655556"/>
                </a:cubicBezTo>
                <a:cubicBezTo>
                  <a:pt x="0" y="640570"/>
                  <a:pt x="12149" y="628420"/>
                  <a:pt x="27136" y="628420"/>
                </a:cubicBezTo>
                <a:close/>
                <a:moveTo>
                  <a:pt x="619195" y="538646"/>
                </a:moveTo>
                <a:cubicBezTo>
                  <a:pt x="634182" y="538646"/>
                  <a:pt x="646331" y="550795"/>
                  <a:pt x="646331" y="565782"/>
                </a:cubicBezTo>
                <a:cubicBezTo>
                  <a:pt x="646331" y="580769"/>
                  <a:pt x="634182" y="592918"/>
                  <a:pt x="619195" y="592918"/>
                </a:cubicBezTo>
                <a:cubicBezTo>
                  <a:pt x="604209" y="592918"/>
                  <a:pt x="592059" y="580769"/>
                  <a:pt x="592059" y="565782"/>
                </a:cubicBezTo>
                <a:cubicBezTo>
                  <a:pt x="592059" y="550795"/>
                  <a:pt x="604209" y="538646"/>
                  <a:pt x="619195" y="538646"/>
                </a:cubicBezTo>
                <a:close/>
                <a:moveTo>
                  <a:pt x="520519" y="538646"/>
                </a:moveTo>
                <a:cubicBezTo>
                  <a:pt x="535505" y="538646"/>
                  <a:pt x="547654" y="550795"/>
                  <a:pt x="547654" y="565782"/>
                </a:cubicBezTo>
                <a:cubicBezTo>
                  <a:pt x="547654" y="580769"/>
                  <a:pt x="535505" y="592918"/>
                  <a:pt x="520519" y="592918"/>
                </a:cubicBezTo>
                <a:cubicBezTo>
                  <a:pt x="505532" y="592918"/>
                  <a:pt x="493383" y="580769"/>
                  <a:pt x="493383" y="565782"/>
                </a:cubicBezTo>
                <a:cubicBezTo>
                  <a:pt x="493383" y="550795"/>
                  <a:pt x="505532" y="538646"/>
                  <a:pt x="520519" y="538646"/>
                </a:cubicBezTo>
                <a:close/>
                <a:moveTo>
                  <a:pt x="421842" y="538646"/>
                </a:moveTo>
                <a:cubicBezTo>
                  <a:pt x="436829" y="538646"/>
                  <a:pt x="448978" y="550795"/>
                  <a:pt x="448978" y="565782"/>
                </a:cubicBezTo>
                <a:cubicBezTo>
                  <a:pt x="448978" y="580769"/>
                  <a:pt x="436829" y="592918"/>
                  <a:pt x="421842" y="592918"/>
                </a:cubicBezTo>
                <a:cubicBezTo>
                  <a:pt x="406856" y="592918"/>
                  <a:pt x="394706" y="580769"/>
                  <a:pt x="394706" y="565782"/>
                </a:cubicBezTo>
                <a:cubicBezTo>
                  <a:pt x="394706" y="550795"/>
                  <a:pt x="406856" y="538646"/>
                  <a:pt x="421842" y="538646"/>
                </a:cubicBezTo>
                <a:close/>
                <a:moveTo>
                  <a:pt x="323166" y="538646"/>
                </a:moveTo>
                <a:cubicBezTo>
                  <a:pt x="338152" y="538646"/>
                  <a:pt x="350301" y="550795"/>
                  <a:pt x="350301" y="565782"/>
                </a:cubicBezTo>
                <a:cubicBezTo>
                  <a:pt x="350301" y="580769"/>
                  <a:pt x="338152" y="592918"/>
                  <a:pt x="323166" y="592918"/>
                </a:cubicBezTo>
                <a:cubicBezTo>
                  <a:pt x="308179" y="592918"/>
                  <a:pt x="296030" y="580769"/>
                  <a:pt x="296030" y="565782"/>
                </a:cubicBezTo>
                <a:cubicBezTo>
                  <a:pt x="296030" y="550795"/>
                  <a:pt x="308179" y="538646"/>
                  <a:pt x="323166" y="538646"/>
                </a:cubicBezTo>
                <a:close/>
                <a:moveTo>
                  <a:pt x="224489" y="538646"/>
                </a:moveTo>
                <a:cubicBezTo>
                  <a:pt x="239475" y="538646"/>
                  <a:pt x="251625" y="550795"/>
                  <a:pt x="251625" y="565782"/>
                </a:cubicBezTo>
                <a:cubicBezTo>
                  <a:pt x="251625" y="580769"/>
                  <a:pt x="239475" y="592918"/>
                  <a:pt x="224489" y="592918"/>
                </a:cubicBezTo>
                <a:cubicBezTo>
                  <a:pt x="209502" y="592918"/>
                  <a:pt x="197353" y="580769"/>
                  <a:pt x="197353" y="565782"/>
                </a:cubicBezTo>
                <a:cubicBezTo>
                  <a:pt x="197353" y="550795"/>
                  <a:pt x="209502" y="538646"/>
                  <a:pt x="224489" y="538646"/>
                </a:cubicBezTo>
                <a:close/>
                <a:moveTo>
                  <a:pt x="125812" y="538646"/>
                </a:moveTo>
                <a:cubicBezTo>
                  <a:pt x="140799" y="538646"/>
                  <a:pt x="152948" y="550795"/>
                  <a:pt x="152948" y="565782"/>
                </a:cubicBezTo>
                <a:cubicBezTo>
                  <a:pt x="152948" y="580769"/>
                  <a:pt x="140799" y="592918"/>
                  <a:pt x="125812" y="592918"/>
                </a:cubicBezTo>
                <a:cubicBezTo>
                  <a:pt x="110826" y="592918"/>
                  <a:pt x="98677" y="580769"/>
                  <a:pt x="98677" y="565782"/>
                </a:cubicBezTo>
                <a:cubicBezTo>
                  <a:pt x="98677" y="550795"/>
                  <a:pt x="110826" y="538646"/>
                  <a:pt x="125812" y="538646"/>
                </a:cubicBezTo>
                <a:close/>
                <a:moveTo>
                  <a:pt x="27136" y="538646"/>
                </a:moveTo>
                <a:cubicBezTo>
                  <a:pt x="42122" y="538646"/>
                  <a:pt x="54272" y="550795"/>
                  <a:pt x="54272" y="565782"/>
                </a:cubicBezTo>
                <a:cubicBezTo>
                  <a:pt x="54272" y="580769"/>
                  <a:pt x="42122" y="592918"/>
                  <a:pt x="27136" y="592918"/>
                </a:cubicBezTo>
                <a:cubicBezTo>
                  <a:pt x="12149" y="592918"/>
                  <a:pt x="0" y="580769"/>
                  <a:pt x="0" y="565782"/>
                </a:cubicBezTo>
                <a:cubicBezTo>
                  <a:pt x="0" y="550795"/>
                  <a:pt x="12149" y="538646"/>
                  <a:pt x="27136" y="538646"/>
                </a:cubicBezTo>
                <a:close/>
                <a:moveTo>
                  <a:pt x="619195" y="448872"/>
                </a:moveTo>
                <a:cubicBezTo>
                  <a:pt x="634182" y="448872"/>
                  <a:pt x="646331" y="461021"/>
                  <a:pt x="646331" y="476008"/>
                </a:cubicBezTo>
                <a:cubicBezTo>
                  <a:pt x="646331" y="490994"/>
                  <a:pt x="634182" y="503144"/>
                  <a:pt x="619195" y="503144"/>
                </a:cubicBezTo>
                <a:cubicBezTo>
                  <a:pt x="604209" y="503144"/>
                  <a:pt x="592059" y="490994"/>
                  <a:pt x="592059" y="476008"/>
                </a:cubicBezTo>
                <a:cubicBezTo>
                  <a:pt x="592059" y="461021"/>
                  <a:pt x="604209" y="448872"/>
                  <a:pt x="619195" y="448872"/>
                </a:cubicBezTo>
                <a:close/>
                <a:moveTo>
                  <a:pt x="520519" y="448872"/>
                </a:moveTo>
                <a:cubicBezTo>
                  <a:pt x="535505" y="448872"/>
                  <a:pt x="547654" y="461021"/>
                  <a:pt x="547654" y="476008"/>
                </a:cubicBezTo>
                <a:cubicBezTo>
                  <a:pt x="547654" y="490994"/>
                  <a:pt x="535505" y="503144"/>
                  <a:pt x="520519" y="503144"/>
                </a:cubicBezTo>
                <a:cubicBezTo>
                  <a:pt x="505532" y="503144"/>
                  <a:pt x="493383" y="490994"/>
                  <a:pt x="493383" y="476008"/>
                </a:cubicBezTo>
                <a:cubicBezTo>
                  <a:pt x="493383" y="461021"/>
                  <a:pt x="505532" y="448872"/>
                  <a:pt x="520519" y="448872"/>
                </a:cubicBezTo>
                <a:close/>
                <a:moveTo>
                  <a:pt x="421842" y="448872"/>
                </a:moveTo>
                <a:cubicBezTo>
                  <a:pt x="436829" y="448872"/>
                  <a:pt x="448978" y="461021"/>
                  <a:pt x="448978" y="476008"/>
                </a:cubicBezTo>
                <a:cubicBezTo>
                  <a:pt x="448978" y="490994"/>
                  <a:pt x="436829" y="503144"/>
                  <a:pt x="421842" y="503144"/>
                </a:cubicBezTo>
                <a:cubicBezTo>
                  <a:pt x="406856" y="503144"/>
                  <a:pt x="394706" y="490994"/>
                  <a:pt x="394706" y="476008"/>
                </a:cubicBezTo>
                <a:cubicBezTo>
                  <a:pt x="394706" y="461021"/>
                  <a:pt x="406856" y="448872"/>
                  <a:pt x="421842" y="448872"/>
                </a:cubicBezTo>
                <a:close/>
                <a:moveTo>
                  <a:pt x="323166" y="448872"/>
                </a:moveTo>
                <a:cubicBezTo>
                  <a:pt x="338152" y="448872"/>
                  <a:pt x="350301" y="461021"/>
                  <a:pt x="350301" y="476008"/>
                </a:cubicBezTo>
                <a:cubicBezTo>
                  <a:pt x="350301" y="490994"/>
                  <a:pt x="338152" y="503144"/>
                  <a:pt x="323166" y="503144"/>
                </a:cubicBezTo>
                <a:cubicBezTo>
                  <a:pt x="308179" y="503144"/>
                  <a:pt x="296030" y="490994"/>
                  <a:pt x="296030" y="476008"/>
                </a:cubicBezTo>
                <a:cubicBezTo>
                  <a:pt x="296030" y="461021"/>
                  <a:pt x="308179" y="448872"/>
                  <a:pt x="323166" y="448872"/>
                </a:cubicBezTo>
                <a:close/>
                <a:moveTo>
                  <a:pt x="224489" y="448872"/>
                </a:moveTo>
                <a:cubicBezTo>
                  <a:pt x="239475" y="448872"/>
                  <a:pt x="251625" y="461021"/>
                  <a:pt x="251625" y="476008"/>
                </a:cubicBezTo>
                <a:cubicBezTo>
                  <a:pt x="251625" y="490994"/>
                  <a:pt x="239475" y="503144"/>
                  <a:pt x="224489" y="503144"/>
                </a:cubicBezTo>
                <a:cubicBezTo>
                  <a:pt x="209502" y="503144"/>
                  <a:pt x="197353" y="490994"/>
                  <a:pt x="197353" y="476008"/>
                </a:cubicBezTo>
                <a:cubicBezTo>
                  <a:pt x="197353" y="461021"/>
                  <a:pt x="209502" y="448872"/>
                  <a:pt x="224489" y="448872"/>
                </a:cubicBezTo>
                <a:close/>
                <a:moveTo>
                  <a:pt x="125812" y="448872"/>
                </a:moveTo>
                <a:cubicBezTo>
                  <a:pt x="140799" y="448872"/>
                  <a:pt x="152948" y="461021"/>
                  <a:pt x="152948" y="476008"/>
                </a:cubicBezTo>
                <a:cubicBezTo>
                  <a:pt x="152948" y="490994"/>
                  <a:pt x="140799" y="503144"/>
                  <a:pt x="125812" y="503144"/>
                </a:cubicBezTo>
                <a:cubicBezTo>
                  <a:pt x="110826" y="503144"/>
                  <a:pt x="98677" y="490994"/>
                  <a:pt x="98677" y="476008"/>
                </a:cubicBezTo>
                <a:cubicBezTo>
                  <a:pt x="98677" y="461021"/>
                  <a:pt x="110826" y="448872"/>
                  <a:pt x="125812" y="448872"/>
                </a:cubicBezTo>
                <a:close/>
                <a:moveTo>
                  <a:pt x="27136" y="448872"/>
                </a:moveTo>
                <a:cubicBezTo>
                  <a:pt x="42122" y="448872"/>
                  <a:pt x="54272" y="461021"/>
                  <a:pt x="54272" y="476008"/>
                </a:cubicBezTo>
                <a:cubicBezTo>
                  <a:pt x="54272" y="490994"/>
                  <a:pt x="42122" y="503144"/>
                  <a:pt x="27136" y="503144"/>
                </a:cubicBezTo>
                <a:cubicBezTo>
                  <a:pt x="12149" y="503144"/>
                  <a:pt x="0" y="490994"/>
                  <a:pt x="0" y="476008"/>
                </a:cubicBezTo>
                <a:cubicBezTo>
                  <a:pt x="0" y="461021"/>
                  <a:pt x="12149" y="448872"/>
                  <a:pt x="27136" y="448872"/>
                </a:cubicBezTo>
                <a:close/>
                <a:moveTo>
                  <a:pt x="619195" y="359097"/>
                </a:moveTo>
                <a:cubicBezTo>
                  <a:pt x="634182" y="359097"/>
                  <a:pt x="646331" y="371247"/>
                  <a:pt x="646331" y="386233"/>
                </a:cubicBezTo>
                <a:cubicBezTo>
                  <a:pt x="646331" y="401220"/>
                  <a:pt x="634182" y="413369"/>
                  <a:pt x="619195" y="413369"/>
                </a:cubicBezTo>
                <a:cubicBezTo>
                  <a:pt x="604209" y="413369"/>
                  <a:pt x="592059" y="401220"/>
                  <a:pt x="592059" y="386233"/>
                </a:cubicBezTo>
                <a:cubicBezTo>
                  <a:pt x="592059" y="371247"/>
                  <a:pt x="604209" y="359097"/>
                  <a:pt x="619195" y="359097"/>
                </a:cubicBezTo>
                <a:close/>
                <a:moveTo>
                  <a:pt x="520519" y="359097"/>
                </a:moveTo>
                <a:cubicBezTo>
                  <a:pt x="535505" y="359097"/>
                  <a:pt x="547654" y="371247"/>
                  <a:pt x="547654" y="386233"/>
                </a:cubicBezTo>
                <a:cubicBezTo>
                  <a:pt x="547654" y="401220"/>
                  <a:pt x="535505" y="413369"/>
                  <a:pt x="520519" y="413369"/>
                </a:cubicBezTo>
                <a:cubicBezTo>
                  <a:pt x="505532" y="413369"/>
                  <a:pt x="493383" y="401220"/>
                  <a:pt x="493383" y="386233"/>
                </a:cubicBezTo>
                <a:cubicBezTo>
                  <a:pt x="493383" y="371247"/>
                  <a:pt x="505532" y="359097"/>
                  <a:pt x="520519" y="359097"/>
                </a:cubicBezTo>
                <a:close/>
                <a:moveTo>
                  <a:pt x="421842" y="359097"/>
                </a:moveTo>
                <a:cubicBezTo>
                  <a:pt x="436829" y="359097"/>
                  <a:pt x="448978" y="371247"/>
                  <a:pt x="448978" y="386233"/>
                </a:cubicBezTo>
                <a:cubicBezTo>
                  <a:pt x="448978" y="401220"/>
                  <a:pt x="436829" y="413369"/>
                  <a:pt x="421842" y="413369"/>
                </a:cubicBezTo>
                <a:cubicBezTo>
                  <a:pt x="406856" y="413369"/>
                  <a:pt x="394706" y="401220"/>
                  <a:pt x="394706" y="386233"/>
                </a:cubicBezTo>
                <a:cubicBezTo>
                  <a:pt x="394706" y="371247"/>
                  <a:pt x="406856" y="359097"/>
                  <a:pt x="421842" y="359097"/>
                </a:cubicBezTo>
                <a:close/>
                <a:moveTo>
                  <a:pt x="323166" y="359097"/>
                </a:moveTo>
                <a:cubicBezTo>
                  <a:pt x="338152" y="359097"/>
                  <a:pt x="350301" y="371247"/>
                  <a:pt x="350301" y="386233"/>
                </a:cubicBezTo>
                <a:cubicBezTo>
                  <a:pt x="350301" y="401220"/>
                  <a:pt x="338152" y="413369"/>
                  <a:pt x="323166" y="413369"/>
                </a:cubicBezTo>
                <a:cubicBezTo>
                  <a:pt x="308179" y="413369"/>
                  <a:pt x="296030" y="401220"/>
                  <a:pt x="296030" y="386233"/>
                </a:cubicBezTo>
                <a:cubicBezTo>
                  <a:pt x="296030" y="371247"/>
                  <a:pt x="308179" y="359097"/>
                  <a:pt x="323166" y="359097"/>
                </a:cubicBezTo>
                <a:close/>
                <a:moveTo>
                  <a:pt x="224489" y="359097"/>
                </a:moveTo>
                <a:cubicBezTo>
                  <a:pt x="239475" y="359097"/>
                  <a:pt x="251625" y="371247"/>
                  <a:pt x="251625" y="386233"/>
                </a:cubicBezTo>
                <a:cubicBezTo>
                  <a:pt x="251625" y="401220"/>
                  <a:pt x="239475" y="413369"/>
                  <a:pt x="224489" y="413369"/>
                </a:cubicBezTo>
                <a:cubicBezTo>
                  <a:pt x="209502" y="413369"/>
                  <a:pt x="197353" y="401220"/>
                  <a:pt x="197353" y="386233"/>
                </a:cubicBezTo>
                <a:cubicBezTo>
                  <a:pt x="197353" y="371247"/>
                  <a:pt x="209502" y="359097"/>
                  <a:pt x="224489" y="359097"/>
                </a:cubicBezTo>
                <a:close/>
                <a:moveTo>
                  <a:pt x="125812" y="359097"/>
                </a:moveTo>
                <a:cubicBezTo>
                  <a:pt x="140799" y="359097"/>
                  <a:pt x="152948" y="371247"/>
                  <a:pt x="152948" y="386233"/>
                </a:cubicBezTo>
                <a:cubicBezTo>
                  <a:pt x="152948" y="401220"/>
                  <a:pt x="140799" y="413369"/>
                  <a:pt x="125812" y="413369"/>
                </a:cubicBezTo>
                <a:cubicBezTo>
                  <a:pt x="110826" y="413369"/>
                  <a:pt x="98677" y="401220"/>
                  <a:pt x="98677" y="386233"/>
                </a:cubicBezTo>
                <a:cubicBezTo>
                  <a:pt x="98677" y="371247"/>
                  <a:pt x="110826" y="359097"/>
                  <a:pt x="125812" y="359097"/>
                </a:cubicBezTo>
                <a:close/>
                <a:moveTo>
                  <a:pt x="27136" y="359097"/>
                </a:moveTo>
                <a:cubicBezTo>
                  <a:pt x="42122" y="359097"/>
                  <a:pt x="54272" y="371247"/>
                  <a:pt x="54272" y="386233"/>
                </a:cubicBezTo>
                <a:cubicBezTo>
                  <a:pt x="54272" y="401220"/>
                  <a:pt x="42122" y="413369"/>
                  <a:pt x="27136" y="413369"/>
                </a:cubicBezTo>
                <a:cubicBezTo>
                  <a:pt x="12149" y="413369"/>
                  <a:pt x="0" y="401220"/>
                  <a:pt x="0" y="386233"/>
                </a:cubicBezTo>
                <a:cubicBezTo>
                  <a:pt x="0" y="371247"/>
                  <a:pt x="12149" y="359097"/>
                  <a:pt x="27136" y="359097"/>
                </a:cubicBezTo>
                <a:close/>
                <a:moveTo>
                  <a:pt x="619195" y="269323"/>
                </a:moveTo>
                <a:cubicBezTo>
                  <a:pt x="634182" y="269323"/>
                  <a:pt x="646331" y="281472"/>
                  <a:pt x="646331" y="296459"/>
                </a:cubicBezTo>
                <a:cubicBezTo>
                  <a:pt x="646331" y="311446"/>
                  <a:pt x="634182" y="323595"/>
                  <a:pt x="619195" y="323595"/>
                </a:cubicBezTo>
                <a:cubicBezTo>
                  <a:pt x="604209" y="323595"/>
                  <a:pt x="592059" y="311446"/>
                  <a:pt x="592059" y="296459"/>
                </a:cubicBezTo>
                <a:cubicBezTo>
                  <a:pt x="592059" y="281472"/>
                  <a:pt x="604209" y="269323"/>
                  <a:pt x="619195" y="269323"/>
                </a:cubicBezTo>
                <a:close/>
                <a:moveTo>
                  <a:pt x="520519" y="269323"/>
                </a:moveTo>
                <a:cubicBezTo>
                  <a:pt x="535505" y="269323"/>
                  <a:pt x="547654" y="281472"/>
                  <a:pt x="547654" y="296459"/>
                </a:cubicBezTo>
                <a:cubicBezTo>
                  <a:pt x="547654" y="311446"/>
                  <a:pt x="535505" y="323595"/>
                  <a:pt x="520519" y="323595"/>
                </a:cubicBezTo>
                <a:cubicBezTo>
                  <a:pt x="505532" y="323595"/>
                  <a:pt x="493383" y="311446"/>
                  <a:pt x="493383" y="296459"/>
                </a:cubicBezTo>
                <a:cubicBezTo>
                  <a:pt x="493383" y="281472"/>
                  <a:pt x="505532" y="269323"/>
                  <a:pt x="520519" y="269323"/>
                </a:cubicBezTo>
                <a:close/>
                <a:moveTo>
                  <a:pt x="421842" y="269323"/>
                </a:moveTo>
                <a:cubicBezTo>
                  <a:pt x="436829" y="269323"/>
                  <a:pt x="448978" y="281472"/>
                  <a:pt x="448978" y="296459"/>
                </a:cubicBezTo>
                <a:cubicBezTo>
                  <a:pt x="448978" y="311446"/>
                  <a:pt x="436829" y="323595"/>
                  <a:pt x="421842" y="323595"/>
                </a:cubicBezTo>
                <a:cubicBezTo>
                  <a:pt x="406856" y="323595"/>
                  <a:pt x="394706" y="311446"/>
                  <a:pt x="394706" y="296459"/>
                </a:cubicBezTo>
                <a:cubicBezTo>
                  <a:pt x="394706" y="281472"/>
                  <a:pt x="406856" y="269323"/>
                  <a:pt x="421842" y="269323"/>
                </a:cubicBezTo>
                <a:close/>
                <a:moveTo>
                  <a:pt x="323166" y="269323"/>
                </a:moveTo>
                <a:cubicBezTo>
                  <a:pt x="338152" y="269323"/>
                  <a:pt x="350301" y="281472"/>
                  <a:pt x="350301" y="296459"/>
                </a:cubicBezTo>
                <a:cubicBezTo>
                  <a:pt x="350301" y="311446"/>
                  <a:pt x="338152" y="323595"/>
                  <a:pt x="323166" y="323595"/>
                </a:cubicBezTo>
                <a:cubicBezTo>
                  <a:pt x="308179" y="323595"/>
                  <a:pt x="296030" y="311446"/>
                  <a:pt x="296030" y="296459"/>
                </a:cubicBezTo>
                <a:cubicBezTo>
                  <a:pt x="296030" y="281472"/>
                  <a:pt x="308179" y="269323"/>
                  <a:pt x="323166" y="269323"/>
                </a:cubicBezTo>
                <a:close/>
                <a:moveTo>
                  <a:pt x="224489" y="269323"/>
                </a:moveTo>
                <a:cubicBezTo>
                  <a:pt x="239475" y="269323"/>
                  <a:pt x="251625" y="281472"/>
                  <a:pt x="251625" y="296459"/>
                </a:cubicBezTo>
                <a:cubicBezTo>
                  <a:pt x="251625" y="311446"/>
                  <a:pt x="239475" y="323595"/>
                  <a:pt x="224489" y="323595"/>
                </a:cubicBezTo>
                <a:cubicBezTo>
                  <a:pt x="209502" y="323595"/>
                  <a:pt x="197353" y="311446"/>
                  <a:pt x="197353" y="296459"/>
                </a:cubicBezTo>
                <a:cubicBezTo>
                  <a:pt x="197353" y="281472"/>
                  <a:pt x="209502" y="269323"/>
                  <a:pt x="224489" y="269323"/>
                </a:cubicBezTo>
                <a:close/>
                <a:moveTo>
                  <a:pt x="125812" y="269323"/>
                </a:moveTo>
                <a:cubicBezTo>
                  <a:pt x="140799" y="269323"/>
                  <a:pt x="152948" y="281472"/>
                  <a:pt x="152948" y="296459"/>
                </a:cubicBezTo>
                <a:cubicBezTo>
                  <a:pt x="152948" y="311446"/>
                  <a:pt x="140799" y="323595"/>
                  <a:pt x="125812" y="323595"/>
                </a:cubicBezTo>
                <a:cubicBezTo>
                  <a:pt x="110826" y="323595"/>
                  <a:pt x="98677" y="311446"/>
                  <a:pt x="98677" y="296459"/>
                </a:cubicBezTo>
                <a:cubicBezTo>
                  <a:pt x="98677" y="281472"/>
                  <a:pt x="110826" y="269323"/>
                  <a:pt x="125812" y="269323"/>
                </a:cubicBezTo>
                <a:close/>
                <a:moveTo>
                  <a:pt x="27136" y="269323"/>
                </a:moveTo>
                <a:cubicBezTo>
                  <a:pt x="42122" y="269323"/>
                  <a:pt x="54272" y="281472"/>
                  <a:pt x="54272" y="296459"/>
                </a:cubicBezTo>
                <a:cubicBezTo>
                  <a:pt x="54272" y="311446"/>
                  <a:pt x="42122" y="323595"/>
                  <a:pt x="27136" y="323595"/>
                </a:cubicBezTo>
                <a:cubicBezTo>
                  <a:pt x="12149" y="323595"/>
                  <a:pt x="0" y="311446"/>
                  <a:pt x="0" y="296459"/>
                </a:cubicBezTo>
                <a:cubicBezTo>
                  <a:pt x="0" y="281472"/>
                  <a:pt x="12149" y="269323"/>
                  <a:pt x="27136" y="269323"/>
                </a:cubicBezTo>
                <a:close/>
                <a:moveTo>
                  <a:pt x="619195" y="179549"/>
                </a:moveTo>
                <a:cubicBezTo>
                  <a:pt x="634182" y="179549"/>
                  <a:pt x="646331" y="191698"/>
                  <a:pt x="646331" y="206685"/>
                </a:cubicBezTo>
                <a:cubicBezTo>
                  <a:pt x="646331" y="221671"/>
                  <a:pt x="634182" y="233821"/>
                  <a:pt x="619195" y="233821"/>
                </a:cubicBezTo>
                <a:cubicBezTo>
                  <a:pt x="604209" y="233821"/>
                  <a:pt x="592059" y="221671"/>
                  <a:pt x="592059" y="206685"/>
                </a:cubicBezTo>
                <a:cubicBezTo>
                  <a:pt x="592059" y="191698"/>
                  <a:pt x="604209" y="179549"/>
                  <a:pt x="619195" y="179549"/>
                </a:cubicBezTo>
                <a:close/>
                <a:moveTo>
                  <a:pt x="520519" y="179549"/>
                </a:moveTo>
                <a:cubicBezTo>
                  <a:pt x="535505" y="179549"/>
                  <a:pt x="547654" y="191698"/>
                  <a:pt x="547654" y="206685"/>
                </a:cubicBezTo>
                <a:cubicBezTo>
                  <a:pt x="547654" y="221671"/>
                  <a:pt x="535505" y="233821"/>
                  <a:pt x="520519" y="233821"/>
                </a:cubicBezTo>
                <a:cubicBezTo>
                  <a:pt x="505532" y="233821"/>
                  <a:pt x="493383" y="221671"/>
                  <a:pt x="493383" y="206685"/>
                </a:cubicBezTo>
                <a:cubicBezTo>
                  <a:pt x="493383" y="191698"/>
                  <a:pt x="505532" y="179549"/>
                  <a:pt x="520519" y="179549"/>
                </a:cubicBezTo>
                <a:close/>
                <a:moveTo>
                  <a:pt x="421842" y="179549"/>
                </a:moveTo>
                <a:cubicBezTo>
                  <a:pt x="436829" y="179549"/>
                  <a:pt x="448978" y="191698"/>
                  <a:pt x="448978" y="206685"/>
                </a:cubicBezTo>
                <a:cubicBezTo>
                  <a:pt x="448978" y="221671"/>
                  <a:pt x="436829" y="233821"/>
                  <a:pt x="421842" y="233821"/>
                </a:cubicBezTo>
                <a:cubicBezTo>
                  <a:pt x="406856" y="233821"/>
                  <a:pt x="394706" y="221671"/>
                  <a:pt x="394706" y="206685"/>
                </a:cubicBezTo>
                <a:cubicBezTo>
                  <a:pt x="394706" y="191698"/>
                  <a:pt x="406856" y="179549"/>
                  <a:pt x="421842" y="179549"/>
                </a:cubicBezTo>
                <a:close/>
                <a:moveTo>
                  <a:pt x="323166" y="179549"/>
                </a:moveTo>
                <a:cubicBezTo>
                  <a:pt x="338152" y="179549"/>
                  <a:pt x="350301" y="191698"/>
                  <a:pt x="350301" y="206685"/>
                </a:cubicBezTo>
                <a:cubicBezTo>
                  <a:pt x="350301" y="221671"/>
                  <a:pt x="338152" y="233821"/>
                  <a:pt x="323166" y="233821"/>
                </a:cubicBezTo>
                <a:cubicBezTo>
                  <a:pt x="308179" y="233821"/>
                  <a:pt x="296030" y="221671"/>
                  <a:pt x="296030" y="206685"/>
                </a:cubicBezTo>
                <a:cubicBezTo>
                  <a:pt x="296030" y="191698"/>
                  <a:pt x="308179" y="179549"/>
                  <a:pt x="323166" y="179549"/>
                </a:cubicBezTo>
                <a:close/>
                <a:moveTo>
                  <a:pt x="224489" y="179549"/>
                </a:moveTo>
                <a:cubicBezTo>
                  <a:pt x="239475" y="179549"/>
                  <a:pt x="251625" y="191698"/>
                  <a:pt x="251625" y="206685"/>
                </a:cubicBezTo>
                <a:cubicBezTo>
                  <a:pt x="251625" y="221671"/>
                  <a:pt x="239475" y="233821"/>
                  <a:pt x="224489" y="233821"/>
                </a:cubicBezTo>
                <a:cubicBezTo>
                  <a:pt x="209502" y="233821"/>
                  <a:pt x="197353" y="221671"/>
                  <a:pt x="197353" y="206685"/>
                </a:cubicBezTo>
                <a:cubicBezTo>
                  <a:pt x="197353" y="191698"/>
                  <a:pt x="209502" y="179549"/>
                  <a:pt x="224489" y="179549"/>
                </a:cubicBezTo>
                <a:close/>
                <a:moveTo>
                  <a:pt x="125812" y="179549"/>
                </a:moveTo>
                <a:cubicBezTo>
                  <a:pt x="140799" y="179549"/>
                  <a:pt x="152948" y="191698"/>
                  <a:pt x="152948" y="206685"/>
                </a:cubicBezTo>
                <a:cubicBezTo>
                  <a:pt x="152948" y="221671"/>
                  <a:pt x="140799" y="233821"/>
                  <a:pt x="125812" y="233821"/>
                </a:cubicBezTo>
                <a:cubicBezTo>
                  <a:pt x="110826" y="233821"/>
                  <a:pt x="98677" y="221671"/>
                  <a:pt x="98677" y="206685"/>
                </a:cubicBezTo>
                <a:cubicBezTo>
                  <a:pt x="98677" y="191698"/>
                  <a:pt x="110826" y="179549"/>
                  <a:pt x="125812" y="179549"/>
                </a:cubicBezTo>
                <a:close/>
                <a:moveTo>
                  <a:pt x="27136" y="179549"/>
                </a:moveTo>
                <a:cubicBezTo>
                  <a:pt x="42122" y="179549"/>
                  <a:pt x="54272" y="191698"/>
                  <a:pt x="54272" y="206685"/>
                </a:cubicBezTo>
                <a:cubicBezTo>
                  <a:pt x="54272" y="221671"/>
                  <a:pt x="42122" y="233821"/>
                  <a:pt x="27136" y="233821"/>
                </a:cubicBezTo>
                <a:cubicBezTo>
                  <a:pt x="12149" y="233821"/>
                  <a:pt x="0" y="221671"/>
                  <a:pt x="0" y="206685"/>
                </a:cubicBezTo>
                <a:cubicBezTo>
                  <a:pt x="0" y="191698"/>
                  <a:pt x="12149" y="179549"/>
                  <a:pt x="27136" y="179549"/>
                </a:cubicBezTo>
                <a:close/>
                <a:moveTo>
                  <a:pt x="619195" y="89774"/>
                </a:moveTo>
                <a:cubicBezTo>
                  <a:pt x="634182" y="89774"/>
                  <a:pt x="646331" y="101924"/>
                  <a:pt x="646331" y="116910"/>
                </a:cubicBezTo>
                <a:cubicBezTo>
                  <a:pt x="646331" y="131897"/>
                  <a:pt x="634182" y="144046"/>
                  <a:pt x="619195" y="144046"/>
                </a:cubicBezTo>
                <a:cubicBezTo>
                  <a:pt x="604209" y="144046"/>
                  <a:pt x="592059" y="131897"/>
                  <a:pt x="592059" y="116910"/>
                </a:cubicBezTo>
                <a:cubicBezTo>
                  <a:pt x="592059" y="101924"/>
                  <a:pt x="604209" y="89774"/>
                  <a:pt x="619195" y="89774"/>
                </a:cubicBezTo>
                <a:close/>
                <a:moveTo>
                  <a:pt x="520519" y="89774"/>
                </a:moveTo>
                <a:cubicBezTo>
                  <a:pt x="535505" y="89774"/>
                  <a:pt x="547654" y="101924"/>
                  <a:pt x="547654" y="116910"/>
                </a:cubicBezTo>
                <a:cubicBezTo>
                  <a:pt x="547654" y="131897"/>
                  <a:pt x="535505" y="144046"/>
                  <a:pt x="520519" y="144046"/>
                </a:cubicBezTo>
                <a:cubicBezTo>
                  <a:pt x="505532" y="144046"/>
                  <a:pt x="493383" y="131897"/>
                  <a:pt x="493383" y="116910"/>
                </a:cubicBezTo>
                <a:cubicBezTo>
                  <a:pt x="493383" y="101924"/>
                  <a:pt x="505532" y="89774"/>
                  <a:pt x="520519" y="89774"/>
                </a:cubicBezTo>
                <a:close/>
                <a:moveTo>
                  <a:pt x="421842" y="89774"/>
                </a:moveTo>
                <a:cubicBezTo>
                  <a:pt x="436829" y="89774"/>
                  <a:pt x="448978" y="101924"/>
                  <a:pt x="448978" y="116910"/>
                </a:cubicBezTo>
                <a:cubicBezTo>
                  <a:pt x="448978" y="131897"/>
                  <a:pt x="436829" y="144046"/>
                  <a:pt x="421842" y="144046"/>
                </a:cubicBezTo>
                <a:cubicBezTo>
                  <a:pt x="406856" y="144046"/>
                  <a:pt x="394706" y="131897"/>
                  <a:pt x="394706" y="116910"/>
                </a:cubicBezTo>
                <a:cubicBezTo>
                  <a:pt x="394706" y="101924"/>
                  <a:pt x="406856" y="89774"/>
                  <a:pt x="421842" y="89774"/>
                </a:cubicBezTo>
                <a:close/>
                <a:moveTo>
                  <a:pt x="323166" y="89774"/>
                </a:moveTo>
                <a:cubicBezTo>
                  <a:pt x="338152" y="89774"/>
                  <a:pt x="350301" y="101924"/>
                  <a:pt x="350301" y="116910"/>
                </a:cubicBezTo>
                <a:cubicBezTo>
                  <a:pt x="350301" y="131897"/>
                  <a:pt x="338152" y="144046"/>
                  <a:pt x="323166" y="144046"/>
                </a:cubicBezTo>
                <a:cubicBezTo>
                  <a:pt x="308179" y="144046"/>
                  <a:pt x="296030" y="131897"/>
                  <a:pt x="296030" y="116910"/>
                </a:cubicBezTo>
                <a:cubicBezTo>
                  <a:pt x="296030" y="101924"/>
                  <a:pt x="308179" y="89774"/>
                  <a:pt x="323166" y="89774"/>
                </a:cubicBezTo>
                <a:close/>
                <a:moveTo>
                  <a:pt x="224489" y="89774"/>
                </a:moveTo>
                <a:cubicBezTo>
                  <a:pt x="239475" y="89774"/>
                  <a:pt x="251625" y="101924"/>
                  <a:pt x="251625" y="116910"/>
                </a:cubicBezTo>
                <a:cubicBezTo>
                  <a:pt x="251625" y="131897"/>
                  <a:pt x="239475" y="144046"/>
                  <a:pt x="224489" y="144046"/>
                </a:cubicBezTo>
                <a:cubicBezTo>
                  <a:pt x="209502" y="144046"/>
                  <a:pt x="197353" y="131897"/>
                  <a:pt x="197353" y="116910"/>
                </a:cubicBezTo>
                <a:cubicBezTo>
                  <a:pt x="197353" y="101924"/>
                  <a:pt x="209502" y="89774"/>
                  <a:pt x="224489" y="89774"/>
                </a:cubicBezTo>
                <a:close/>
                <a:moveTo>
                  <a:pt x="125812" y="89774"/>
                </a:moveTo>
                <a:cubicBezTo>
                  <a:pt x="140799" y="89774"/>
                  <a:pt x="152948" y="101924"/>
                  <a:pt x="152948" y="116910"/>
                </a:cubicBezTo>
                <a:cubicBezTo>
                  <a:pt x="152948" y="131897"/>
                  <a:pt x="140799" y="144046"/>
                  <a:pt x="125812" y="144046"/>
                </a:cubicBezTo>
                <a:cubicBezTo>
                  <a:pt x="110826" y="144046"/>
                  <a:pt x="98677" y="131897"/>
                  <a:pt x="98677" y="116910"/>
                </a:cubicBezTo>
                <a:cubicBezTo>
                  <a:pt x="98677" y="101924"/>
                  <a:pt x="110826" y="89774"/>
                  <a:pt x="125812" y="89774"/>
                </a:cubicBezTo>
                <a:close/>
                <a:moveTo>
                  <a:pt x="27136" y="89774"/>
                </a:moveTo>
                <a:cubicBezTo>
                  <a:pt x="42122" y="89774"/>
                  <a:pt x="54272" y="101924"/>
                  <a:pt x="54272" y="116910"/>
                </a:cubicBezTo>
                <a:cubicBezTo>
                  <a:pt x="54272" y="131897"/>
                  <a:pt x="42122" y="144046"/>
                  <a:pt x="27136" y="144046"/>
                </a:cubicBezTo>
                <a:cubicBezTo>
                  <a:pt x="12149" y="144046"/>
                  <a:pt x="0" y="131897"/>
                  <a:pt x="0" y="116910"/>
                </a:cubicBezTo>
                <a:cubicBezTo>
                  <a:pt x="0" y="101924"/>
                  <a:pt x="12149" y="89774"/>
                  <a:pt x="27136" y="89774"/>
                </a:cubicBezTo>
                <a:close/>
                <a:moveTo>
                  <a:pt x="619195" y="0"/>
                </a:moveTo>
                <a:cubicBezTo>
                  <a:pt x="634182" y="0"/>
                  <a:pt x="646331" y="12149"/>
                  <a:pt x="646331" y="27136"/>
                </a:cubicBezTo>
                <a:cubicBezTo>
                  <a:pt x="646331" y="42123"/>
                  <a:pt x="634182" y="54272"/>
                  <a:pt x="619195" y="54272"/>
                </a:cubicBezTo>
                <a:cubicBezTo>
                  <a:pt x="604209" y="54272"/>
                  <a:pt x="592059" y="42123"/>
                  <a:pt x="592059" y="27136"/>
                </a:cubicBezTo>
                <a:cubicBezTo>
                  <a:pt x="592059" y="12149"/>
                  <a:pt x="604209" y="0"/>
                  <a:pt x="619195" y="0"/>
                </a:cubicBezTo>
                <a:close/>
                <a:moveTo>
                  <a:pt x="520519" y="0"/>
                </a:moveTo>
                <a:cubicBezTo>
                  <a:pt x="535505" y="0"/>
                  <a:pt x="547654" y="12149"/>
                  <a:pt x="547654" y="27136"/>
                </a:cubicBezTo>
                <a:cubicBezTo>
                  <a:pt x="547654" y="42123"/>
                  <a:pt x="535505" y="54272"/>
                  <a:pt x="520519" y="54272"/>
                </a:cubicBezTo>
                <a:cubicBezTo>
                  <a:pt x="505532" y="54272"/>
                  <a:pt x="493383" y="42123"/>
                  <a:pt x="493383" y="27136"/>
                </a:cubicBezTo>
                <a:cubicBezTo>
                  <a:pt x="493383" y="12149"/>
                  <a:pt x="505532" y="0"/>
                  <a:pt x="520519" y="0"/>
                </a:cubicBezTo>
                <a:close/>
                <a:moveTo>
                  <a:pt x="421842" y="0"/>
                </a:moveTo>
                <a:cubicBezTo>
                  <a:pt x="436829" y="0"/>
                  <a:pt x="448978" y="12149"/>
                  <a:pt x="448978" y="27136"/>
                </a:cubicBezTo>
                <a:cubicBezTo>
                  <a:pt x="448978" y="42123"/>
                  <a:pt x="436829" y="54272"/>
                  <a:pt x="421842" y="54272"/>
                </a:cubicBezTo>
                <a:cubicBezTo>
                  <a:pt x="406856" y="54272"/>
                  <a:pt x="394706" y="42123"/>
                  <a:pt x="394706" y="27136"/>
                </a:cubicBezTo>
                <a:cubicBezTo>
                  <a:pt x="394706" y="12149"/>
                  <a:pt x="406856" y="0"/>
                  <a:pt x="421842" y="0"/>
                </a:cubicBezTo>
                <a:close/>
                <a:moveTo>
                  <a:pt x="323166" y="0"/>
                </a:moveTo>
                <a:cubicBezTo>
                  <a:pt x="338152" y="0"/>
                  <a:pt x="350301" y="12149"/>
                  <a:pt x="350301" y="27136"/>
                </a:cubicBezTo>
                <a:cubicBezTo>
                  <a:pt x="350301" y="42123"/>
                  <a:pt x="338152" y="54272"/>
                  <a:pt x="323166" y="54272"/>
                </a:cubicBezTo>
                <a:cubicBezTo>
                  <a:pt x="308179" y="54272"/>
                  <a:pt x="296030" y="42123"/>
                  <a:pt x="296030" y="27136"/>
                </a:cubicBezTo>
                <a:cubicBezTo>
                  <a:pt x="296030" y="12149"/>
                  <a:pt x="308179" y="0"/>
                  <a:pt x="323166" y="0"/>
                </a:cubicBezTo>
                <a:close/>
                <a:moveTo>
                  <a:pt x="224489" y="0"/>
                </a:moveTo>
                <a:cubicBezTo>
                  <a:pt x="239475" y="0"/>
                  <a:pt x="251625" y="12149"/>
                  <a:pt x="251625" y="27136"/>
                </a:cubicBezTo>
                <a:cubicBezTo>
                  <a:pt x="251625" y="42123"/>
                  <a:pt x="239475" y="54272"/>
                  <a:pt x="224489" y="54272"/>
                </a:cubicBezTo>
                <a:cubicBezTo>
                  <a:pt x="209502" y="54272"/>
                  <a:pt x="197353" y="42123"/>
                  <a:pt x="197353" y="27136"/>
                </a:cubicBezTo>
                <a:cubicBezTo>
                  <a:pt x="197353" y="12149"/>
                  <a:pt x="209502" y="0"/>
                  <a:pt x="224489" y="0"/>
                </a:cubicBezTo>
                <a:close/>
                <a:moveTo>
                  <a:pt x="125812" y="0"/>
                </a:moveTo>
                <a:cubicBezTo>
                  <a:pt x="140799" y="0"/>
                  <a:pt x="152948" y="12149"/>
                  <a:pt x="152948" y="27136"/>
                </a:cubicBezTo>
                <a:cubicBezTo>
                  <a:pt x="152948" y="42123"/>
                  <a:pt x="140799" y="54272"/>
                  <a:pt x="125812" y="54272"/>
                </a:cubicBezTo>
                <a:cubicBezTo>
                  <a:pt x="110826" y="54272"/>
                  <a:pt x="98677" y="42123"/>
                  <a:pt x="98677" y="27136"/>
                </a:cubicBezTo>
                <a:cubicBezTo>
                  <a:pt x="98677" y="12149"/>
                  <a:pt x="110826" y="0"/>
                  <a:pt x="125812" y="0"/>
                </a:cubicBezTo>
                <a:close/>
                <a:moveTo>
                  <a:pt x="27136" y="0"/>
                </a:moveTo>
                <a:cubicBezTo>
                  <a:pt x="42122" y="0"/>
                  <a:pt x="54272" y="12149"/>
                  <a:pt x="54272" y="27136"/>
                </a:cubicBezTo>
                <a:cubicBezTo>
                  <a:pt x="54272" y="42123"/>
                  <a:pt x="42122" y="54272"/>
                  <a:pt x="27136" y="54272"/>
                </a:cubicBezTo>
                <a:cubicBezTo>
                  <a:pt x="12149" y="54272"/>
                  <a:pt x="0" y="42123"/>
                  <a:pt x="0" y="27136"/>
                </a:cubicBezTo>
                <a:cubicBezTo>
                  <a:pt x="0" y="12149"/>
                  <a:pt x="12149" y="0"/>
                  <a:pt x="27136" y="0"/>
                </a:cubicBezTo>
                <a:close/>
              </a:path>
            </a:pathLst>
          </a:custGeom>
          <a:gradFill>
            <a:gsLst>
              <a:gs pos="0">
                <a:srgbClr val="2E3AFF">
                  <a:alpha val="20000"/>
                </a:srgbClr>
              </a:gs>
              <a:gs pos="100000">
                <a:srgbClr val="008CFB">
                  <a:alpha val="5000"/>
                </a:srgbClr>
              </a:gs>
            </a:gsLst>
            <a:lin ang="2700000" scaled="1"/>
          </a:gradFill>
          <a:ln>
            <a:noFill/>
          </a:ln>
        </p:spPr>
        <p:txBody>
          <a:bodyPr wrap="square" anchor="ctr"/>
          <a:lstStyle>
            <a:lvl1pPr marL="0" lvl="0" algn="l" defTabSz="914400">
              <a:defRPr sz="1800" kern="1200">
                <a:solidFill>
                  <a:schemeClr val="tx1"/>
                </a:solidFill>
                <a:latin typeface="等线"/>
                <a:ea typeface="等线"/>
              </a:defRPr>
            </a:lvl1pPr>
            <a:lvl2pPr marL="457200" lvl="1" algn="l" defTabSz="914400">
              <a:defRPr sz="1800" kern="1200">
                <a:solidFill>
                  <a:schemeClr val="tx1"/>
                </a:solidFill>
                <a:latin typeface="等线"/>
                <a:ea typeface="等线"/>
              </a:defRPr>
            </a:lvl2pPr>
            <a:lvl3pPr marL="914400" lvl="2" algn="l" defTabSz="914400">
              <a:defRPr sz="1800" kern="1200">
                <a:solidFill>
                  <a:schemeClr val="tx1"/>
                </a:solidFill>
                <a:latin typeface="等线"/>
                <a:ea typeface="等线"/>
              </a:defRPr>
            </a:lvl3pPr>
            <a:lvl4pPr marL="1371600" lvl="3" algn="l" defTabSz="914400">
              <a:defRPr sz="1800" kern="1200">
                <a:solidFill>
                  <a:schemeClr val="tx1"/>
                </a:solidFill>
                <a:latin typeface="等线"/>
                <a:ea typeface="等线"/>
              </a:defRPr>
            </a:lvl4pPr>
            <a:lvl5pPr marL="1828800" lvl="4" algn="l" defTabSz="914400">
              <a:defRPr sz="1800" kern="1200">
                <a:solidFill>
                  <a:schemeClr val="tx1"/>
                </a:solidFill>
                <a:latin typeface="等线"/>
                <a:ea typeface="等线"/>
              </a:defRPr>
            </a:lvl5pPr>
            <a:lvl6pPr marL="2286000" lvl="5" algn="l" defTabSz="914400">
              <a:defRPr sz="1800" kern="1200">
                <a:solidFill>
                  <a:schemeClr val="tx1"/>
                </a:solidFill>
                <a:latin typeface="等线"/>
                <a:ea typeface="等线"/>
              </a:defRPr>
            </a:lvl6pPr>
            <a:lvl7pPr marL="2743200" lvl="6" algn="l" defTabSz="914400">
              <a:defRPr sz="1800" kern="1200">
                <a:solidFill>
                  <a:schemeClr val="tx1"/>
                </a:solidFill>
                <a:latin typeface="等线"/>
                <a:ea typeface="等线"/>
              </a:defRPr>
            </a:lvl7pPr>
            <a:lvl8pPr marL="3200400" lvl="7" algn="l" defTabSz="914400">
              <a:defRPr sz="1800" kern="1200">
                <a:solidFill>
                  <a:schemeClr val="tx1"/>
                </a:solidFill>
                <a:latin typeface="等线"/>
                <a:ea typeface="等线"/>
              </a:defRPr>
            </a:lvl8pPr>
            <a:lvl9pPr marL="3657600" lvl="8" algn="l" defTabSz="914400">
              <a:defRPr sz="1800" kern="1200">
                <a:solidFill>
                  <a:schemeClr val="tx1"/>
                </a:solidFill>
                <a:latin typeface="等线"/>
                <a:ea typeface="等线"/>
              </a:defRPr>
            </a:lvl9pPr>
          </a:lstStyle>
          <a:p>
            <a:pPr algn="ctr"/>
            <a:endParaRPr lang="zh-CN" altLang="en-US">
              <a:solidFill>
                <a:schemeClr val="lt1"/>
              </a:solidFill>
            </a:endParaRPr>
          </a:p>
        </p:txBody>
      </p:sp>
      <p:pic>
        <p:nvPicPr>
          <p:cNvPr id="5" name="图片 4">
            <a:extLst>
              <a:ext uri="{FF2B5EF4-FFF2-40B4-BE49-F238E27FC236}">
                <a16:creationId xmlns:a16="http://schemas.microsoft.com/office/drawing/2014/main" id="{76B5CAC2-10B9-55F1-0550-27E97762CD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744" y="108235"/>
            <a:ext cx="2882162" cy="739490"/>
          </a:xfrm>
          <a:prstGeom prst="rect">
            <a:avLst/>
          </a:prstGeom>
        </p:spPr>
      </p:pic>
      <p:sp>
        <p:nvSpPr>
          <p:cNvPr id="3" name="文本框 2">
            <a:extLst>
              <a:ext uri="{FF2B5EF4-FFF2-40B4-BE49-F238E27FC236}">
                <a16:creationId xmlns:a16="http://schemas.microsoft.com/office/drawing/2014/main" id="{8AFAB846-BBF0-61A8-9F91-88E5CD5EF10F}"/>
              </a:ext>
            </a:extLst>
          </p:cNvPr>
          <p:cNvSpPr txBox="1"/>
          <p:nvPr/>
        </p:nvSpPr>
        <p:spPr>
          <a:xfrm>
            <a:off x="128744" y="6226545"/>
            <a:ext cx="11552973" cy="523220"/>
          </a:xfrm>
          <a:prstGeom prst="rect">
            <a:avLst/>
          </a:prstGeom>
          <a:noFill/>
        </p:spPr>
        <p:txBody>
          <a:bodyPr wrap="square">
            <a:spAutoFit/>
          </a:bodyPr>
          <a:lstStyle/>
          <a:p>
            <a:r>
              <a:rPr lang="en-US" altLang="zh-CN" sz="1400" b="1" i="0" dirty="0">
                <a:solidFill>
                  <a:srgbClr val="333333"/>
                </a:solidFill>
                <a:effectLst/>
                <a:latin typeface="HelveticaNeue Regular"/>
              </a:rPr>
              <a:t>Ref</a:t>
            </a:r>
            <a:r>
              <a:rPr lang="zh-CN" altLang="en-US" sz="1400" b="1" i="0" dirty="0">
                <a:solidFill>
                  <a:srgbClr val="333333"/>
                </a:solidFill>
                <a:effectLst/>
                <a:latin typeface="HelveticaNeue Regular"/>
              </a:rPr>
              <a:t>：</a:t>
            </a:r>
            <a:r>
              <a:rPr lang="en-US" altLang="zh-CN" sz="1400" b="0" i="0" dirty="0">
                <a:solidFill>
                  <a:srgbClr val="333333"/>
                </a:solidFill>
                <a:effectLst/>
                <a:latin typeface="Gill Sans MT" panose="020B0502020104020203" pitchFamily="34" charset="0"/>
              </a:rPr>
              <a:t>D. Zhao, Y. Chen, J. Xiang and H. Li, “DLMT: Outsourcing Deep Learning with Privacy Protection Based on Matrix Transformation,” </a:t>
            </a:r>
            <a:r>
              <a:rPr lang="en-US" altLang="zh-CN" sz="1400" b="0" i="1" dirty="0">
                <a:solidFill>
                  <a:srgbClr val="333333"/>
                </a:solidFill>
                <a:effectLst/>
                <a:latin typeface="Gill Sans MT" panose="020B0502020104020203" pitchFamily="34" charset="0"/>
              </a:rPr>
              <a:t>2023 26th International Conference on Computer Supported Cooperative Work in Design (CSCWD)</a:t>
            </a:r>
            <a:r>
              <a:rPr lang="en-US" altLang="zh-CN" sz="1400" b="0" i="0" dirty="0">
                <a:solidFill>
                  <a:srgbClr val="333333"/>
                </a:solidFill>
                <a:effectLst/>
                <a:latin typeface="Gill Sans MT" panose="020B0502020104020203" pitchFamily="34" charset="0"/>
              </a:rPr>
              <a:t>, Rio de Janeiro, Brazil, 2023, pp. 1384-1389</a:t>
            </a:r>
            <a:endParaRPr lang="zh-CN" altLang="en-US" sz="1400" dirty="0">
              <a:latin typeface="Gill Sans MT" panose="020B0502020104020203" pitchFamily="34" charset="0"/>
            </a:endParaRPr>
          </a:p>
        </p:txBody>
      </p:sp>
      <p:sp>
        <p:nvSpPr>
          <p:cNvPr id="6" name="文本框 5">
            <a:extLst>
              <a:ext uri="{FF2B5EF4-FFF2-40B4-BE49-F238E27FC236}">
                <a16:creationId xmlns:a16="http://schemas.microsoft.com/office/drawing/2014/main" id="{AE676BDD-9655-3BA0-FEC3-2958A90D4659}"/>
              </a:ext>
            </a:extLst>
          </p:cNvPr>
          <p:cNvSpPr txBox="1"/>
          <p:nvPr/>
        </p:nvSpPr>
        <p:spPr>
          <a:xfrm>
            <a:off x="510284" y="799418"/>
            <a:ext cx="10959241" cy="5027017"/>
          </a:xfrm>
          <a:prstGeom prst="rect">
            <a:avLst/>
          </a:prstGeom>
          <a:noFill/>
        </p:spPr>
        <p:txBody>
          <a:bodyPr wrap="square">
            <a:spAutoFit/>
          </a:bodyPr>
          <a:lstStyle/>
          <a:p>
            <a:pPr algn="l">
              <a:lnSpc>
                <a:spcPct val="150000"/>
              </a:lnSpc>
            </a:pPr>
            <a:r>
              <a:rPr lang="en-US" altLang="zh-CN" b="1" i="0" dirty="0">
                <a:solidFill>
                  <a:srgbClr val="333333"/>
                </a:solidFill>
                <a:effectLst/>
                <a:latin typeface="HelveticaNeue Regular"/>
              </a:rPr>
              <a:t>Abstract:</a:t>
            </a:r>
          </a:p>
          <a:p>
            <a:pPr algn="l">
              <a:lnSpc>
                <a:spcPct val="150000"/>
              </a:lnSpc>
            </a:pPr>
            <a:r>
              <a:rPr lang="en-US" altLang="zh-CN" b="0" i="0" dirty="0">
                <a:solidFill>
                  <a:srgbClr val="333333"/>
                </a:solidFill>
                <a:effectLst/>
                <a:highlight>
                  <a:srgbClr val="00FFFF"/>
                </a:highlight>
                <a:latin typeface="HelveticaNeue Regular"/>
              </a:rPr>
              <a:t>In recent years, deep learning has been applied in a wide variety of domains and gains outstanding success. In order to achieve high accuracy, a large amount of training data and high-performance hardware are necessary for deep learning. In real-world applications, many deep learning developers usually rent cloud GPU servers to train or deploy their models. Since training data may contain sensitive information, training models on cloud servers will cause severe privacy leakage problem. </a:t>
            </a:r>
            <a:r>
              <a:rPr lang="en-US" altLang="zh-CN" b="1" i="0" dirty="0">
                <a:solidFill>
                  <a:srgbClr val="FF0000"/>
                </a:solidFill>
                <a:effectLst/>
                <a:latin typeface="HelveticaNeue Regular"/>
              </a:rPr>
              <a:t>To solve this problem, we propose a privacy-preserving deep learning model based on matrix transformation. Specifically, we transform original data by adding or multiplying a random matrix.</a:t>
            </a:r>
            <a:r>
              <a:rPr lang="en-US" altLang="zh-CN" b="0" i="0" dirty="0">
                <a:solidFill>
                  <a:srgbClr val="333333"/>
                </a:solidFill>
                <a:effectLst/>
                <a:latin typeface="HelveticaNeue Regular"/>
              </a:rPr>
              <a:t> </a:t>
            </a:r>
            <a:r>
              <a:rPr lang="en-US" altLang="zh-CN" b="1" i="0" dirty="0">
                <a:solidFill>
                  <a:srgbClr val="FFC000"/>
                </a:solidFill>
                <a:effectLst/>
                <a:latin typeface="HelveticaNeue Regular"/>
              </a:rPr>
              <a:t>The obtained data is significantly different from the origin and it is hard to recover original data, so it can protect the privacy in original data. </a:t>
            </a:r>
            <a:r>
              <a:rPr lang="en-US" altLang="zh-CN" b="1" i="0" dirty="0">
                <a:solidFill>
                  <a:srgbClr val="008CFB"/>
                </a:solidFill>
                <a:effectLst/>
                <a:latin typeface="HelveticaNeue Regular"/>
              </a:rPr>
              <a:t>Experimental results demonstrate that the models trained with processed data can achieve high accuracy.</a:t>
            </a:r>
          </a:p>
          <a:p>
            <a:pPr algn="l">
              <a:lnSpc>
                <a:spcPct val="150000"/>
              </a:lnSpc>
            </a:pPr>
            <a:r>
              <a:rPr lang="en-US" altLang="zh-CN" b="1" dirty="0"/>
              <a:t>Index Terms</a:t>
            </a:r>
            <a:r>
              <a:rPr lang="en-US" altLang="zh-CN" dirty="0"/>
              <a:t>—Deep Learning, Privacy Protection, Data Security, Matrix Transformation</a:t>
            </a:r>
            <a:endParaRPr lang="en-US" altLang="zh-CN" b="0" i="0" dirty="0">
              <a:solidFill>
                <a:srgbClr val="333333"/>
              </a:solidFill>
              <a:effectLst/>
              <a:latin typeface="HelveticaNeue Regular"/>
            </a:endParaRPr>
          </a:p>
        </p:txBody>
      </p:sp>
    </p:spTree>
    <p:extLst>
      <p:ext uri="{BB962C8B-B14F-4D97-AF65-F5344CB8AC3E}">
        <p14:creationId xmlns:p14="http://schemas.microsoft.com/office/powerpoint/2010/main" val="353482450"/>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3EC2F9-6E78-6D23-2932-D4EBE00EC8D6}"/>
            </a:ext>
          </a:extLst>
        </p:cNvPr>
        <p:cNvGrpSpPr/>
        <p:nvPr/>
      </p:nvGrpSpPr>
      <p:grpSpPr>
        <a:xfrm>
          <a:off x="0" y="0"/>
          <a:ext cx="0" cy="0"/>
          <a:chOff x="0" y="0"/>
          <a:chExt cx="0" cy="0"/>
        </a:xfrm>
      </p:grpSpPr>
      <p:sp>
        <p:nvSpPr>
          <p:cNvPr id="14" name="任意多边形: 形状 13">
            <a:extLst>
              <a:ext uri="{FF2B5EF4-FFF2-40B4-BE49-F238E27FC236}">
                <a16:creationId xmlns:a16="http://schemas.microsoft.com/office/drawing/2014/main" id="{81CE0AAC-9BBE-8527-437F-20B79B6BDDAA}"/>
              </a:ext>
            </a:extLst>
          </p:cNvPr>
          <p:cNvSpPr/>
          <p:nvPr/>
        </p:nvSpPr>
        <p:spPr>
          <a:xfrm>
            <a:off x="11336901" y="101914"/>
            <a:ext cx="646331" cy="862241"/>
          </a:xfrm>
          <a:custGeom>
            <a:avLst/>
            <a:gdLst/>
            <a:ahLst/>
            <a:cxnLst/>
            <a:rect l="l" t="t" r="r" b="b"/>
            <a:pathLst>
              <a:path w="646331" h="862241">
                <a:moveTo>
                  <a:pt x="619195" y="807969"/>
                </a:moveTo>
                <a:cubicBezTo>
                  <a:pt x="634182" y="807969"/>
                  <a:pt x="646331" y="820118"/>
                  <a:pt x="646331" y="835105"/>
                </a:cubicBezTo>
                <a:cubicBezTo>
                  <a:pt x="646331" y="850092"/>
                  <a:pt x="634182" y="862241"/>
                  <a:pt x="619195" y="862241"/>
                </a:cubicBezTo>
                <a:cubicBezTo>
                  <a:pt x="604209" y="862241"/>
                  <a:pt x="592059" y="850092"/>
                  <a:pt x="592059" y="835105"/>
                </a:cubicBezTo>
                <a:cubicBezTo>
                  <a:pt x="592059" y="820118"/>
                  <a:pt x="604209" y="807969"/>
                  <a:pt x="619195" y="807969"/>
                </a:cubicBezTo>
                <a:close/>
                <a:moveTo>
                  <a:pt x="520519" y="807969"/>
                </a:moveTo>
                <a:cubicBezTo>
                  <a:pt x="535505" y="807969"/>
                  <a:pt x="547654" y="820118"/>
                  <a:pt x="547654" y="835105"/>
                </a:cubicBezTo>
                <a:cubicBezTo>
                  <a:pt x="547654" y="850092"/>
                  <a:pt x="535505" y="862241"/>
                  <a:pt x="520519" y="862241"/>
                </a:cubicBezTo>
                <a:cubicBezTo>
                  <a:pt x="505532" y="862241"/>
                  <a:pt x="493383" y="850092"/>
                  <a:pt x="493383" y="835105"/>
                </a:cubicBezTo>
                <a:cubicBezTo>
                  <a:pt x="493383" y="820118"/>
                  <a:pt x="505532" y="807969"/>
                  <a:pt x="520519" y="807969"/>
                </a:cubicBezTo>
                <a:close/>
                <a:moveTo>
                  <a:pt x="421842" y="807969"/>
                </a:moveTo>
                <a:cubicBezTo>
                  <a:pt x="436829" y="807969"/>
                  <a:pt x="448978" y="820118"/>
                  <a:pt x="448978" y="835105"/>
                </a:cubicBezTo>
                <a:cubicBezTo>
                  <a:pt x="448978" y="850092"/>
                  <a:pt x="436829" y="862241"/>
                  <a:pt x="421842" y="862241"/>
                </a:cubicBezTo>
                <a:cubicBezTo>
                  <a:pt x="406856" y="862241"/>
                  <a:pt x="394706" y="850092"/>
                  <a:pt x="394706" y="835105"/>
                </a:cubicBezTo>
                <a:cubicBezTo>
                  <a:pt x="394706" y="820118"/>
                  <a:pt x="406856" y="807969"/>
                  <a:pt x="421842" y="807969"/>
                </a:cubicBezTo>
                <a:close/>
                <a:moveTo>
                  <a:pt x="323166" y="807969"/>
                </a:moveTo>
                <a:cubicBezTo>
                  <a:pt x="338152" y="807969"/>
                  <a:pt x="350301" y="820118"/>
                  <a:pt x="350301" y="835105"/>
                </a:cubicBezTo>
                <a:cubicBezTo>
                  <a:pt x="350301" y="850092"/>
                  <a:pt x="338152" y="862241"/>
                  <a:pt x="323166" y="862241"/>
                </a:cubicBezTo>
                <a:cubicBezTo>
                  <a:pt x="308179" y="862241"/>
                  <a:pt x="296030" y="850092"/>
                  <a:pt x="296030" y="835105"/>
                </a:cubicBezTo>
                <a:cubicBezTo>
                  <a:pt x="296030" y="820118"/>
                  <a:pt x="308179" y="807969"/>
                  <a:pt x="323166" y="807969"/>
                </a:cubicBezTo>
                <a:close/>
                <a:moveTo>
                  <a:pt x="224489" y="807969"/>
                </a:moveTo>
                <a:cubicBezTo>
                  <a:pt x="239475" y="807969"/>
                  <a:pt x="251625" y="820118"/>
                  <a:pt x="251625" y="835105"/>
                </a:cubicBezTo>
                <a:cubicBezTo>
                  <a:pt x="251625" y="850092"/>
                  <a:pt x="239475" y="862241"/>
                  <a:pt x="224489" y="862241"/>
                </a:cubicBezTo>
                <a:cubicBezTo>
                  <a:pt x="209502" y="862241"/>
                  <a:pt x="197353" y="850092"/>
                  <a:pt x="197353" y="835105"/>
                </a:cubicBezTo>
                <a:cubicBezTo>
                  <a:pt x="197353" y="820118"/>
                  <a:pt x="209502" y="807969"/>
                  <a:pt x="224489" y="807969"/>
                </a:cubicBezTo>
                <a:close/>
                <a:moveTo>
                  <a:pt x="125812" y="807969"/>
                </a:moveTo>
                <a:cubicBezTo>
                  <a:pt x="140799" y="807969"/>
                  <a:pt x="152948" y="820118"/>
                  <a:pt x="152948" y="835105"/>
                </a:cubicBezTo>
                <a:cubicBezTo>
                  <a:pt x="152948" y="850092"/>
                  <a:pt x="140799" y="862241"/>
                  <a:pt x="125812" y="862241"/>
                </a:cubicBezTo>
                <a:cubicBezTo>
                  <a:pt x="110826" y="862241"/>
                  <a:pt x="98677" y="850092"/>
                  <a:pt x="98677" y="835105"/>
                </a:cubicBezTo>
                <a:cubicBezTo>
                  <a:pt x="98677" y="820118"/>
                  <a:pt x="110826" y="807969"/>
                  <a:pt x="125812" y="807969"/>
                </a:cubicBezTo>
                <a:close/>
                <a:moveTo>
                  <a:pt x="27136" y="807969"/>
                </a:moveTo>
                <a:cubicBezTo>
                  <a:pt x="42122" y="807969"/>
                  <a:pt x="54272" y="820118"/>
                  <a:pt x="54272" y="835105"/>
                </a:cubicBezTo>
                <a:cubicBezTo>
                  <a:pt x="54272" y="850092"/>
                  <a:pt x="42122" y="862241"/>
                  <a:pt x="27136" y="862241"/>
                </a:cubicBezTo>
                <a:cubicBezTo>
                  <a:pt x="12149" y="862241"/>
                  <a:pt x="0" y="850092"/>
                  <a:pt x="0" y="835105"/>
                </a:cubicBezTo>
                <a:cubicBezTo>
                  <a:pt x="0" y="820118"/>
                  <a:pt x="12149" y="807969"/>
                  <a:pt x="27136" y="807969"/>
                </a:cubicBezTo>
                <a:close/>
                <a:moveTo>
                  <a:pt x="619195" y="718195"/>
                </a:moveTo>
                <a:cubicBezTo>
                  <a:pt x="634182" y="718195"/>
                  <a:pt x="646331" y="730344"/>
                  <a:pt x="646331" y="745331"/>
                </a:cubicBezTo>
                <a:cubicBezTo>
                  <a:pt x="646331" y="760317"/>
                  <a:pt x="634182" y="772467"/>
                  <a:pt x="619195" y="772467"/>
                </a:cubicBezTo>
                <a:cubicBezTo>
                  <a:pt x="604209" y="772467"/>
                  <a:pt x="592059" y="760317"/>
                  <a:pt x="592059" y="745331"/>
                </a:cubicBezTo>
                <a:cubicBezTo>
                  <a:pt x="592059" y="730344"/>
                  <a:pt x="604209" y="718195"/>
                  <a:pt x="619195" y="718195"/>
                </a:cubicBezTo>
                <a:close/>
                <a:moveTo>
                  <a:pt x="520519" y="718195"/>
                </a:moveTo>
                <a:cubicBezTo>
                  <a:pt x="535505" y="718195"/>
                  <a:pt x="547654" y="730344"/>
                  <a:pt x="547654" y="745331"/>
                </a:cubicBezTo>
                <a:cubicBezTo>
                  <a:pt x="547654" y="760317"/>
                  <a:pt x="535505" y="772467"/>
                  <a:pt x="520519" y="772467"/>
                </a:cubicBezTo>
                <a:cubicBezTo>
                  <a:pt x="505532" y="772467"/>
                  <a:pt x="493383" y="760317"/>
                  <a:pt x="493383" y="745331"/>
                </a:cubicBezTo>
                <a:cubicBezTo>
                  <a:pt x="493383" y="730344"/>
                  <a:pt x="505532" y="718195"/>
                  <a:pt x="520519" y="718195"/>
                </a:cubicBezTo>
                <a:close/>
                <a:moveTo>
                  <a:pt x="421842" y="718195"/>
                </a:moveTo>
                <a:cubicBezTo>
                  <a:pt x="436829" y="718195"/>
                  <a:pt x="448978" y="730344"/>
                  <a:pt x="448978" y="745331"/>
                </a:cubicBezTo>
                <a:cubicBezTo>
                  <a:pt x="448978" y="760317"/>
                  <a:pt x="436829" y="772467"/>
                  <a:pt x="421842" y="772467"/>
                </a:cubicBezTo>
                <a:cubicBezTo>
                  <a:pt x="406856" y="772467"/>
                  <a:pt x="394706" y="760317"/>
                  <a:pt x="394706" y="745331"/>
                </a:cubicBezTo>
                <a:cubicBezTo>
                  <a:pt x="394706" y="730344"/>
                  <a:pt x="406856" y="718195"/>
                  <a:pt x="421842" y="718195"/>
                </a:cubicBezTo>
                <a:close/>
                <a:moveTo>
                  <a:pt x="323166" y="718195"/>
                </a:moveTo>
                <a:cubicBezTo>
                  <a:pt x="338152" y="718195"/>
                  <a:pt x="350301" y="730344"/>
                  <a:pt x="350301" y="745331"/>
                </a:cubicBezTo>
                <a:cubicBezTo>
                  <a:pt x="350301" y="760317"/>
                  <a:pt x="338152" y="772467"/>
                  <a:pt x="323166" y="772467"/>
                </a:cubicBezTo>
                <a:cubicBezTo>
                  <a:pt x="308179" y="772467"/>
                  <a:pt x="296030" y="760317"/>
                  <a:pt x="296030" y="745331"/>
                </a:cubicBezTo>
                <a:cubicBezTo>
                  <a:pt x="296030" y="730344"/>
                  <a:pt x="308179" y="718195"/>
                  <a:pt x="323166" y="718195"/>
                </a:cubicBezTo>
                <a:close/>
                <a:moveTo>
                  <a:pt x="224489" y="718195"/>
                </a:moveTo>
                <a:cubicBezTo>
                  <a:pt x="239475" y="718195"/>
                  <a:pt x="251625" y="730344"/>
                  <a:pt x="251625" y="745331"/>
                </a:cubicBezTo>
                <a:cubicBezTo>
                  <a:pt x="251625" y="760317"/>
                  <a:pt x="239475" y="772467"/>
                  <a:pt x="224489" y="772467"/>
                </a:cubicBezTo>
                <a:cubicBezTo>
                  <a:pt x="209502" y="772467"/>
                  <a:pt x="197353" y="760317"/>
                  <a:pt x="197353" y="745331"/>
                </a:cubicBezTo>
                <a:cubicBezTo>
                  <a:pt x="197353" y="730344"/>
                  <a:pt x="209502" y="718195"/>
                  <a:pt x="224489" y="718195"/>
                </a:cubicBezTo>
                <a:close/>
                <a:moveTo>
                  <a:pt x="125812" y="718195"/>
                </a:moveTo>
                <a:cubicBezTo>
                  <a:pt x="140799" y="718195"/>
                  <a:pt x="152948" y="730344"/>
                  <a:pt x="152948" y="745331"/>
                </a:cubicBezTo>
                <a:cubicBezTo>
                  <a:pt x="152948" y="760317"/>
                  <a:pt x="140799" y="772467"/>
                  <a:pt x="125812" y="772467"/>
                </a:cubicBezTo>
                <a:cubicBezTo>
                  <a:pt x="110826" y="772467"/>
                  <a:pt x="98677" y="760317"/>
                  <a:pt x="98677" y="745331"/>
                </a:cubicBezTo>
                <a:cubicBezTo>
                  <a:pt x="98677" y="730344"/>
                  <a:pt x="110826" y="718195"/>
                  <a:pt x="125812" y="718195"/>
                </a:cubicBezTo>
                <a:close/>
                <a:moveTo>
                  <a:pt x="27136" y="718195"/>
                </a:moveTo>
                <a:cubicBezTo>
                  <a:pt x="42122" y="718195"/>
                  <a:pt x="54272" y="730344"/>
                  <a:pt x="54272" y="745331"/>
                </a:cubicBezTo>
                <a:cubicBezTo>
                  <a:pt x="54272" y="760317"/>
                  <a:pt x="42122" y="772467"/>
                  <a:pt x="27136" y="772467"/>
                </a:cubicBezTo>
                <a:cubicBezTo>
                  <a:pt x="12149" y="772467"/>
                  <a:pt x="0" y="760317"/>
                  <a:pt x="0" y="745331"/>
                </a:cubicBezTo>
                <a:cubicBezTo>
                  <a:pt x="0" y="730344"/>
                  <a:pt x="12149" y="718195"/>
                  <a:pt x="27136" y="718195"/>
                </a:cubicBezTo>
                <a:close/>
                <a:moveTo>
                  <a:pt x="619195" y="628420"/>
                </a:moveTo>
                <a:cubicBezTo>
                  <a:pt x="634182" y="628420"/>
                  <a:pt x="646331" y="640570"/>
                  <a:pt x="646331" y="655556"/>
                </a:cubicBezTo>
                <a:cubicBezTo>
                  <a:pt x="646331" y="670543"/>
                  <a:pt x="634182" y="682692"/>
                  <a:pt x="619195" y="682692"/>
                </a:cubicBezTo>
                <a:cubicBezTo>
                  <a:pt x="604209" y="682692"/>
                  <a:pt x="592059" y="670543"/>
                  <a:pt x="592059" y="655556"/>
                </a:cubicBezTo>
                <a:cubicBezTo>
                  <a:pt x="592059" y="640570"/>
                  <a:pt x="604209" y="628420"/>
                  <a:pt x="619195" y="628420"/>
                </a:cubicBezTo>
                <a:close/>
                <a:moveTo>
                  <a:pt x="520519" y="628420"/>
                </a:moveTo>
                <a:cubicBezTo>
                  <a:pt x="535505" y="628420"/>
                  <a:pt x="547654" y="640570"/>
                  <a:pt x="547654" y="655556"/>
                </a:cubicBezTo>
                <a:cubicBezTo>
                  <a:pt x="547654" y="670543"/>
                  <a:pt x="535505" y="682692"/>
                  <a:pt x="520519" y="682692"/>
                </a:cubicBezTo>
                <a:cubicBezTo>
                  <a:pt x="505532" y="682692"/>
                  <a:pt x="493383" y="670543"/>
                  <a:pt x="493383" y="655556"/>
                </a:cubicBezTo>
                <a:cubicBezTo>
                  <a:pt x="493383" y="640570"/>
                  <a:pt x="505532" y="628420"/>
                  <a:pt x="520519" y="628420"/>
                </a:cubicBezTo>
                <a:close/>
                <a:moveTo>
                  <a:pt x="421842" y="628420"/>
                </a:moveTo>
                <a:cubicBezTo>
                  <a:pt x="436829" y="628420"/>
                  <a:pt x="448978" y="640570"/>
                  <a:pt x="448978" y="655556"/>
                </a:cubicBezTo>
                <a:cubicBezTo>
                  <a:pt x="448978" y="670543"/>
                  <a:pt x="436829" y="682692"/>
                  <a:pt x="421842" y="682692"/>
                </a:cubicBezTo>
                <a:cubicBezTo>
                  <a:pt x="406856" y="682692"/>
                  <a:pt x="394706" y="670543"/>
                  <a:pt x="394706" y="655556"/>
                </a:cubicBezTo>
                <a:cubicBezTo>
                  <a:pt x="394706" y="640570"/>
                  <a:pt x="406856" y="628420"/>
                  <a:pt x="421842" y="628420"/>
                </a:cubicBezTo>
                <a:close/>
                <a:moveTo>
                  <a:pt x="323166" y="628420"/>
                </a:moveTo>
                <a:cubicBezTo>
                  <a:pt x="338152" y="628420"/>
                  <a:pt x="350301" y="640570"/>
                  <a:pt x="350301" y="655556"/>
                </a:cubicBezTo>
                <a:cubicBezTo>
                  <a:pt x="350301" y="670543"/>
                  <a:pt x="338152" y="682692"/>
                  <a:pt x="323166" y="682692"/>
                </a:cubicBezTo>
                <a:cubicBezTo>
                  <a:pt x="308179" y="682692"/>
                  <a:pt x="296030" y="670543"/>
                  <a:pt x="296030" y="655556"/>
                </a:cubicBezTo>
                <a:cubicBezTo>
                  <a:pt x="296030" y="640570"/>
                  <a:pt x="308179" y="628420"/>
                  <a:pt x="323166" y="628420"/>
                </a:cubicBezTo>
                <a:close/>
                <a:moveTo>
                  <a:pt x="224489" y="628420"/>
                </a:moveTo>
                <a:cubicBezTo>
                  <a:pt x="239475" y="628420"/>
                  <a:pt x="251625" y="640570"/>
                  <a:pt x="251625" y="655556"/>
                </a:cubicBezTo>
                <a:cubicBezTo>
                  <a:pt x="251625" y="670543"/>
                  <a:pt x="239475" y="682692"/>
                  <a:pt x="224489" y="682692"/>
                </a:cubicBezTo>
                <a:cubicBezTo>
                  <a:pt x="209502" y="682692"/>
                  <a:pt x="197353" y="670543"/>
                  <a:pt x="197353" y="655556"/>
                </a:cubicBezTo>
                <a:cubicBezTo>
                  <a:pt x="197353" y="640570"/>
                  <a:pt x="209502" y="628420"/>
                  <a:pt x="224489" y="628420"/>
                </a:cubicBezTo>
                <a:close/>
                <a:moveTo>
                  <a:pt x="125812" y="628420"/>
                </a:moveTo>
                <a:cubicBezTo>
                  <a:pt x="140799" y="628420"/>
                  <a:pt x="152948" y="640570"/>
                  <a:pt x="152948" y="655556"/>
                </a:cubicBezTo>
                <a:cubicBezTo>
                  <a:pt x="152948" y="670543"/>
                  <a:pt x="140799" y="682692"/>
                  <a:pt x="125812" y="682692"/>
                </a:cubicBezTo>
                <a:cubicBezTo>
                  <a:pt x="110826" y="682692"/>
                  <a:pt x="98677" y="670543"/>
                  <a:pt x="98677" y="655556"/>
                </a:cubicBezTo>
                <a:cubicBezTo>
                  <a:pt x="98677" y="640570"/>
                  <a:pt x="110826" y="628420"/>
                  <a:pt x="125812" y="628420"/>
                </a:cubicBezTo>
                <a:close/>
                <a:moveTo>
                  <a:pt x="27136" y="628420"/>
                </a:moveTo>
                <a:cubicBezTo>
                  <a:pt x="42122" y="628420"/>
                  <a:pt x="54272" y="640570"/>
                  <a:pt x="54272" y="655556"/>
                </a:cubicBezTo>
                <a:cubicBezTo>
                  <a:pt x="54272" y="670543"/>
                  <a:pt x="42122" y="682692"/>
                  <a:pt x="27136" y="682692"/>
                </a:cubicBezTo>
                <a:cubicBezTo>
                  <a:pt x="12149" y="682692"/>
                  <a:pt x="0" y="670543"/>
                  <a:pt x="0" y="655556"/>
                </a:cubicBezTo>
                <a:cubicBezTo>
                  <a:pt x="0" y="640570"/>
                  <a:pt x="12149" y="628420"/>
                  <a:pt x="27136" y="628420"/>
                </a:cubicBezTo>
                <a:close/>
                <a:moveTo>
                  <a:pt x="619195" y="538646"/>
                </a:moveTo>
                <a:cubicBezTo>
                  <a:pt x="634182" y="538646"/>
                  <a:pt x="646331" y="550795"/>
                  <a:pt x="646331" y="565782"/>
                </a:cubicBezTo>
                <a:cubicBezTo>
                  <a:pt x="646331" y="580769"/>
                  <a:pt x="634182" y="592918"/>
                  <a:pt x="619195" y="592918"/>
                </a:cubicBezTo>
                <a:cubicBezTo>
                  <a:pt x="604209" y="592918"/>
                  <a:pt x="592059" y="580769"/>
                  <a:pt x="592059" y="565782"/>
                </a:cubicBezTo>
                <a:cubicBezTo>
                  <a:pt x="592059" y="550795"/>
                  <a:pt x="604209" y="538646"/>
                  <a:pt x="619195" y="538646"/>
                </a:cubicBezTo>
                <a:close/>
                <a:moveTo>
                  <a:pt x="520519" y="538646"/>
                </a:moveTo>
                <a:cubicBezTo>
                  <a:pt x="535505" y="538646"/>
                  <a:pt x="547654" y="550795"/>
                  <a:pt x="547654" y="565782"/>
                </a:cubicBezTo>
                <a:cubicBezTo>
                  <a:pt x="547654" y="580769"/>
                  <a:pt x="535505" y="592918"/>
                  <a:pt x="520519" y="592918"/>
                </a:cubicBezTo>
                <a:cubicBezTo>
                  <a:pt x="505532" y="592918"/>
                  <a:pt x="493383" y="580769"/>
                  <a:pt x="493383" y="565782"/>
                </a:cubicBezTo>
                <a:cubicBezTo>
                  <a:pt x="493383" y="550795"/>
                  <a:pt x="505532" y="538646"/>
                  <a:pt x="520519" y="538646"/>
                </a:cubicBezTo>
                <a:close/>
                <a:moveTo>
                  <a:pt x="421842" y="538646"/>
                </a:moveTo>
                <a:cubicBezTo>
                  <a:pt x="436829" y="538646"/>
                  <a:pt x="448978" y="550795"/>
                  <a:pt x="448978" y="565782"/>
                </a:cubicBezTo>
                <a:cubicBezTo>
                  <a:pt x="448978" y="580769"/>
                  <a:pt x="436829" y="592918"/>
                  <a:pt x="421842" y="592918"/>
                </a:cubicBezTo>
                <a:cubicBezTo>
                  <a:pt x="406856" y="592918"/>
                  <a:pt x="394706" y="580769"/>
                  <a:pt x="394706" y="565782"/>
                </a:cubicBezTo>
                <a:cubicBezTo>
                  <a:pt x="394706" y="550795"/>
                  <a:pt x="406856" y="538646"/>
                  <a:pt x="421842" y="538646"/>
                </a:cubicBezTo>
                <a:close/>
                <a:moveTo>
                  <a:pt x="323166" y="538646"/>
                </a:moveTo>
                <a:cubicBezTo>
                  <a:pt x="338152" y="538646"/>
                  <a:pt x="350301" y="550795"/>
                  <a:pt x="350301" y="565782"/>
                </a:cubicBezTo>
                <a:cubicBezTo>
                  <a:pt x="350301" y="580769"/>
                  <a:pt x="338152" y="592918"/>
                  <a:pt x="323166" y="592918"/>
                </a:cubicBezTo>
                <a:cubicBezTo>
                  <a:pt x="308179" y="592918"/>
                  <a:pt x="296030" y="580769"/>
                  <a:pt x="296030" y="565782"/>
                </a:cubicBezTo>
                <a:cubicBezTo>
                  <a:pt x="296030" y="550795"/>
                  <a:pt x="308179" y="538646"/>
                  <a:pt x="323166" y="538646"/>
                </a:cubicBezTo>
                <a:close/>
                <a:moveTo>
                  <a:pt x="224489" y="538646"/>
                </a:moveTo>
                <a:cubicBezTo>
                  <a:pt x="239475" y="538646"/>
                  <a:pt x="251625" y="550795"/>
                  <a:pt x="251625" y="565782"/>
                </a:cubicBezTo>
                <a:cubicBezTo>
                  <a:pt x="251625" y="580769"/>
                  <a:pt x="239475" y="592918"/>
                  <a:pt x="224489" y="592918"/>
                </a:cubicBezTo>
                <a:cubicBezTo>
                  <a:pt x="209502" y="592918"/>
                  <a:pt x="197353" y="580769"/>
                  <a:pt x="197353" y="565782"/>
                </a:cubicBezTo>
                <a:cubicBezTo>
                  <a:pt x="197353" y="550795"/>
                  <a:pt x="209502" y="538646"/>
                  <a:pt x="224489" y="538646"/>
                </a:cubicBezTo>
                <a:close/>
                <a:moveTo>
                  <a:pt x="125812" y="538646"/>
                </a:moveTo>
                <a:cubicBezTo>
                  <a:pt x="140799" y="538646"/>
                  <a:pt x="152948" y="550795"/>
                  <a:pt x="152948" y="565782"/>
                </a:cubicBezTo>
                <a:cubicBezTo>
                  <a:pt x="152948" y="580769"/>
                  <a:pt x="140799" y="592918"/>
                  <a:pt x="125812" y="592918"/>
                </a:cubicBezTo>
                <a:cubicBezTo>
                  <a:pt x="110826" y="592918"/>
                  <a:pt x="98677" y="580769"/>
                  <a:pt x="98677" y="565782"/>
                </a:cubicBezTo>
                <a:cubicBezTo>
                  <a:pt x="98677" y="550795"/>
                  <a:pt x="110826" y="538646"/>
                  <a:pt x="125812" y="538646"/>
                </a:cubicBezTo>
                <a:close/>
                <a:moveTo>
                  <a:pt x="27136" y="538646"/>
                </a:moveTo>
                <a:cubicBezTo>
                  <a:pt x="42122" y="538646"/>
                  <a:pt x="54272" y="550795"/>
                  <a:pt x="54272" y="565782"/>
                </a:cubicBezTo>
                <a:cubicBezTo>
                  <a:pt x="54272" y="580769"/>
                  <a:pt x="42122" y="592918"/>
                  <a:pt x="27136" y="592918"/>
                </a:cubicBezTo>
                <a:cubicBezTo>
                  <a:pt x="12149" y="592918"/>
                  <a:pt x="0" y="580769"/>
                  <a:pt x="0" y="565782"/>
                </a:cubicBezTo>
                <a:cubicBezTo>
                  <a:pt x="0" y="550795"/>
                  <a:pt x="12149" y="538646"/>
                  <a:pt x="27136" y="538646"/>
                </a:cubicBezTo>
                <a:close/>
                <a:moveTo>
                  <a:pt x="619195" y="448872"/>
                </a:moveTo>
                <a:cubicBezTo>
                  <a:pt x="634182" y="448872"/>
                  <a:pt x="646331" y="461021"/>
                  <a:pt x="646331" y="476008"/>
                </a:cubicBezTo>
                <a:cubicBezTo>
                  <a:pt x="646331" y="490994"/>
                  <a:pt x="634182" y="503144"/>
                  <a:pt x="619195" y="503144"/>
                </a:cubicBezTo>
                <a:cubicBezTo>
                  <a:pt x="604209" y="503144"/>
                  <a:pt x="592059" y="490994"/>
                  <a:pt x="592059" y="476008"/>
                </a:cubicBezTo>
                <a:cubicBezTo>
                  <a:pt x="592059" y="461021"/>
                  <a:pt x="604209" y="448872"/>
                  <a:pt x="619195" y="448872"/>
                </a:cubicBezTo>
                <a:close/>
                <a:moveTo>
                  <a:pt x="520519" y="448872"/>
                </a:moveTo>
                <a:cubicBezTo>
                  <a:pt x="535505" y="448872"/>
                  <a:pt x="547654" y="461021"/>
                  <a:pt x="547654" y="476008"/>
                </a:cubicBezTo>
                <a:cubicBezTo>
                  <a:pt x="547654" y="490994"/>
                  <a:pt x="535505" y="503144"/>
                  <a:pt x="520519" y="503144"/>
                </a:cubicBezTo>
                <a:cubicBezTo>
                  <a:pt x="505532" y="503144"/>
                  <a:pt x="493383" y="490994"/>
                  <a:pt x="493383" y="476008"/>
                </a:cubicBezTo>
                <a:cubicBezTo>
                  <a:pt x="493383" y="461021"/>
                  <a:pt x="505532" y="448872"/>
                  <a:pt x="520519" y="448872"/>
                </a:cubicBezTo>
                <a:close/>
                <a:moveTo>
                  <a:pt x="421842" y="448872"/>
                </a:moveTo>
                <a:cubicBezTo>
                  <a:pt x="436829" y="448872"/>
                  <a:pt x="448978" y="461021"/>
                  <a:pt x="448978" y="476008"/>
                </a:cubicBezTo>
                <a:cubicBezTo>
                  <a:pt x="448978" y="490994"/>
                  <a:pt x="436829" y="503144"/>
                  <a:pt x="421842" y="503144"/>
                </a:cubicBezTo>
                <a:cubicBezTo>
                  <a:pt x="406856" y="503144"/>
                  <a:pt x="394706" y="490994"/>
                  <a:pt x="394706" y="476008"/>
                </a:cubicBezTo>
                <a:cubicBezTo>
                  <a:pt x="394706" y="461021"/>
                  <a:pt x="406856" y="448872"/>
                  <a:pt x="421842" y="448872"/>
                </a:cubicBezTo>
                <a:close/>
                <a:moveTo>
                  <a:pt x="323166" y="448872"/>
                </a:moveTo>
                <a:cubicBezTo>
                  <a:pt x="338152" y="448872"/>
                  <a:pt x="350301" y="461021"/>
                  <a:pt x="350301" y="476008"/>
                </a:cubicBezTo>
                <a:cubicBezTo>
                  <a:pt x="350301" y="490994"/>
                  <a:pt x="338152" y="503144"/>
                  <a:pt x="323166" y="503144"/>
                </a:cubicBezTo>
                <a:cubicBezTo>
                  <a:pt x="308179" y="503144"/>
                  <a:pt x="296030" y="490994"/>
                  <a:pt x="296030" y="476008"/>
                </a:cubicBezTo>
                <a:cubicBezTo>
                  <a:pt x="296030" y="461021"/>
                  <a:pt x="308179" y="448872"/>
                  <a:pt x="323166" y="448872"/>
                </a:cubicBezTo>
                <a:close/>
                <a:moveTo>
                  <a:pt x="224489" y="448872"/>
                </a:moveTo>
                <a:cubicBezTo>
                  <a:pt x="239475" y="448872"/>
                  <a:pt x="251625" y="461021"/>
                  <a:pt x="251625" y="476008"/>
                </a:cubicBezTo>
                <a:cubicBezTo>
                  <a:pt x="251625" y="490994"/>
                  <a:pt x="239475" y="503144"/>
                  <a:pt x="224489" y="503144"/>
                </a:cubicBezTo>
                <a:cubicBezTo>
                  <a:pt x="209502" y="503144"/>
                  <a:pt x="197353" y="490994"/>
                  <a:pt x="197353" y="476008"/>
                </a:cubicBezTo>
                <a:cubicBezTo>
                  <a:pt x="197353" y="461021"/>
                  <a:pt x="209502" y="448872"/>
                  <a:pt x="224489" y="448872"/>
                </a:cubicBezTo>
                <a:close/>
                <a:moveTo>
                  <a:pt x="125812" y="448872"/>
                </a:moveTo>
                <a:cubicBezTo>
                  <a:pt x="140799" y="448872"/>
                  <a:pt x="152948" y="461021"/>
                  <a:pt x="152948" y="476008"/>
                </a:cubicBezTo>
                <a:cubicBezTo>
                  <a:pt x="152948" y="490994"/>
                  <a:pt x="140799" y="503144"/>
                  <a:pt x="125812" y="503144"/>
                </a:cubicBezTo>
                <a:cubicBezTo>
                  <a:pt x="110826" y="503144"/>
                  <a:pt x="98677" y="490994"/>
                  <a:pt x="98677" y="476008"/>
                </a:cubicBezTo>
                <a:cubicBezTo>
                  <a:pt x="98677" y="461021"/>
                  <a:pt x="110826" y="448872"/>
                  <a:pt x="125812" y="448872"/>
                </a:cubicBezTo>
                <a:close/>
                <a:moveTo>
                  <a:pt x="27136" y="448872"/>
                </a:moveTo>
                <a:cubicBezTo>
                  <a:pt x="42122" y="448872"/>
                  <a:pt x="54272" y="461021"/>
                  <a:pt x="54272" y="476008"/>
                </a:cubicBezTo>
                <a:cubicBezTo>
                  <a:pt x="54272" y="490994"/>
                  <a:pt x="42122" y="503144"/>
                  <a:pt x="27136" y="503144"/>
                </a:cubicBezTo>
                <a:cubicBezTo>
                  <a:pt x="12149" y="503144"/>
                  <a:pt x="0" y="490994"/>
                  <a:pt x="0" y="476008"/>
                </a:cubicBezTo>
                <a:cubicBezTo>
                  <a:pt x="0" y="461021"/>
                  <a:pt x="12149" y="448872"/>
                  <a:pt x="27136" y="448872"/>
                </a:cubicBezTo>
                <a:close/>
                <a:moveTo>
                  <a:pt x="619195" y="359097"/>
                </a:moveTo>
                <a:cubicBezTo>
                  <a:pt x="634182" y="359097"/>
                  <a:pt x="646331" y="371247"/>
                  <a:pt x="646331" y="386233"/>
                </a:cubicBezTo>
                <a:cubicBezTo>
                  <a:pt x="646331" y="401220"/>
                  <a:pt x="634182" y="413369"/>
                  <a:pt x="619195" y="413369"/>
                </a:cubicBezTo>
                <a:cubicBezTo>
                  <a:pt x="604209" y="413369"/>
                  <a:pt x="592059" y="401220"/>
                  <a:pt x="592059" y="386233"/>
                </a:cubicBezTo>
                <a:cubicBezTo>
                  <a:pt x="592059" y="371247"/>
                  <a:pt x="604209" y="359097"/>
                  <a:pt x="619195" y="359097"/>
                </a:cubicBezTo>
                <a:close/>
                <a:moveTo>
                  <a:pt x="520519" y="359097"/>
                </a:moveTo>
                <a:cubicBezTo>
                  <a:pt x="535505" y="359097"/>
                  <a:pt x="547654" y="371247"/>
                  <a:pt x="547654" y="386233"/>
                </a:cubicBezTo>
                <a:cubicBezTo>
                  <a:pt x="547654" y="401220"/>
                  <a:pt x="535505" y="413369"/>
                  <a:pt x="520519" y="413369"/>
                </a:cubicBezTo>
                <a:cubicBezTo>
                  <a:pt x="505532" y="413369"/>
                  <a:pt x="493383" y="401220"/>
                  <a:pt x="493383" y="386233"/>
                </a:cubicBezTo>
                <a:cubicBezTo>
                  <a:pt x="493383" y="371247"/>
                  <a:pt x="505532" y="359097"/>
                  <a:pt x="520519" y="359097"/>
                </a:cubicBezTo>
                <a:close/>
                <a:moveTo>
                  <a:pt x="421842" y="359097"/>
                </a:moveTo>
                <a:cubicBezTo>
                  <a:pt x="436829" y="359097"/>
                  <a:pt x="448978" y="371247"/>
                  <a:pt x="448978" y="386233"/>
                </a:cubicBezTo>
                <a:cubicBezTo>
                  <a:pt x="448978" y="401220"/>
                  <a:pt x="436829" y="413369"/>
                  <a:pt x="421842" y="413369"/>
                </a:cubicBezTo>
                <a:cubicBezTo>
                  <a:pt x="406856" y="413369"/>
                  <a:pt x="394706" y="401220"/>
                  <a:pt x="394706" y="386233"/>
                </a:cubicBezTo>
                <a:cubicBezTo>
                  <a:pt x="394706" y="371247"/>
                  <a:pt x="406856" y="359097"/>
                  <a:pt x="421842" y="359097"/>
                </a:cubicBezTo>
                <a:close/>
                <a:moveTo>
                  <a:pt x="323166" y="359097"/>
                </a:moveTo>
                <a:cubicBezTo>
                  <a:pt x="338152" y="359097"/>
                  <a:pt x="350301" y="371247"/>
                  <a:pt x="350301" y="386233"/>
                </a:cubicBezTo>
                <a:cubicBezTo>
                  <a:pt x="350301" y="401220"/>
                  <a:pt x="338152" y="413369"/>
                  <a:pt x="323166" y="413369"/>
                </a:cubicBezTo>
                <a:cubicBezTo>
                  <a:pt x="308179" y="413369"/>
                  <a:pt x="296030" y="401220"/>
                  <a:pt x="296030" y="386233"/>
                </a:cubicBezTo>
                <a:cubicBezTo>
                  <a:pt x="296030" y="371247"/>
                  <a:pt x="308179" y="359097"/>
                  <a:pt x="323166" y="359097"/>
                </a:cubicBezTo>
                <a:close/>
                <a:moveTo>
                  <a:pt x="224489" y="359097"/>
                </a:moveTo>
                <a:cubicBezTo>
                  <a:pt x="239475" y="359097"/>
                  <a:pt x="251625" y="371247"/>
                  <a:pt x="251625" y="386233"/>
                </a:cubicBezTo>
                <a:cubicBezTo>
                  <a:pt x="251625" y="401220"/>
                  <a:pt x="239475" y="413369"/>
                  <a:pt x="224489" y="413369"/>
                </a:cubicBezTo>
                <a:cubicBezTo>
                  <a:pt x="209502" y="413369"/>
                  <a:pt x="197353" y="401220"/>
                  <a:pt x="197353" y="386233"/>
                </a:cubicBezTo>
                <a:cubicBezTo>
                  <a:pt x="197353" y="371247"/>
                  <a:pt x="209502" y="359097"/>
                  <a:pt x="224489" y="359097"/>
                </a:cubicBezTo>
                <a:close/>
                <a:moveTo>
                  <a:pt x="125812" y="359097"/>
                </a:moveTo>
                <a:cubicBezTo>
                  <a:pt x="140799" y="359097"/>
                  <a:pt x="152948" y="371247"/>
                  <a:pt x="152948" y="386233"/>
                </a:cubicBezTo>
                <a:cubicBezTo>
                  <a:pt x="152948" y="401220"/>
                  <a:pt x="140799" y="413369"/>
                  <a:pt x="125812" y="413369"/>
                </a:cubicBezTo>
                <a:cubicBezTo>
                  <a:pt x="110826" y="413369"/>
                  <a:pt x="98677" y="401220"/>
                  <a:pt x="98677" y="386233"/>
                </a:cubicBezTo>
                <a:cubicBezTo>
                  <a:pt x="98677" y="371247"/>
                  <a:pt x="110826" y="359097"/>
                  <a:pt x="125812" y="359097"/>
                </a:cubicBezTo>
                <a:close/>
                <a:moveTo>
                  <a:pt x="27136" y="359097"/>
                </a:moveTo>
                <a:cubicBezTo>
                  <a:pt x="42122" y="359097"/>
                  <a:pt x="54272" y="371247"/>
                  <a:pt x="54272" y="386233"/>
                </a:cubicBezTo>
                <a:cubicBezTo>
                  <a:pt x="54272" y="401220"/>
                  <a:pt x="42122" y="413369"/>
                  <a:pt x="27136" y="413369"/>
                </a:cubicBezTo>
                <a:cubicBezTo>
                  <a:pt x="12149" y="413369"/>
                  <a:pt x="0" y="401220"/>
                  <a:pt x="0" y="386233"/>
                </a:cubicBezTo>
                <a:cubicBezTo>
                  <a:pt x="0" y="371247"/>
                  <a:pt x="12149" y="359097"/>
                  <a:pt x="27136" y="359097"/>
                </a:cubicBezTo>
                <a:close/>
                <a:moveTo>
                  <a:pt x="619195" y="269323"/>
                </a:moveTo>
                <a:cubicBezTo>
                  <a:pt x="634182" y="269323"/>
                  <a:pt x="646331" y="281472"/>
                  <a:pt x="646331" y="296459"/>
                </a:cubicBezTo>
                <a:cubicBezTo>
                  <a:pt x="646331" y="311446"/>
                  <a:pt x="634182" y="323595"/>
                  <a:pt x="619195" y="323595"/>
                </a:cubicBezTo>
                <a:cubicBezTo>
                  <a:pt x="604209" y="323595"/>
                  <a:pt x="592059" y="311446"/>
                  <a:pt x="592059" y="296459"/>
                </a:cubicBezTo>
                <a:cubicBezTo>
                  <a:pt x="592059" y="281472"/>
                  <a:pt x="604209" y="269323"/>
                  <a:pt x="619195" y="269323"/>
                </a:cubicBezTo>
                <a:close/>
                <a:moveTo>
                  <a:pt x="520519" y="269323"/>
                </a:moveTo>
                <a:cubicBezTo>
                  <a:pt x="535505" y="269323"/>
                  <a:pt x="547654" y="281472"/>
                  <a:pt x="547654" y="296459"/>
                </a:cubicBezTo>
                <a:cubicBezTo>
                  <a:pt x="547654" y="311446"/>
                  <a:pt x="535505" y="323595"/>
                  <a:pt x="520519" y="323595"/>
                </a:cubicBezTo>
                <a:cubicBezTo>
                  <a:pt x="505532" y="323595"/>
                  <a:pt x="493383" y="311446"/>
                  <a:pt x="493383" y="296459"/>
                </a:cubicBezTo>
                <a:cubicBezTo>
                  <a:pt x="493383" y="281472"/>
                  <a:pt x="505532" y="269323"/>
                  <a:pt x="520519" y="269323"/>
                </a:cubicBezTo>
                <a:close/>
                <a:moveTo>
                  <a:pt x="421842" y="269323"/>
                </a:moveTo>
                <a:cubicBezTo>
                  <a:pt x="436829" y="269323"/>
                  <a:pt x="448978" y="281472"/>
                  <a:pt x="448978" y="296459"/>
                </a:cubicBezTo>
                <a:cubicBezTo>
                  <a:pt x="448978" y="311446"/>
                  <a:pt x="436829" y="323595"/>
                  <a:pt x="421842" y="323595"/>
                </a:cubicBezTo>
                <a:cubicBezTo>
                  <a:pt x="406856" y="323595"/>
                  <a:pt x="394706" y="311446"/>
                  <a:pt x="394706" y="296459"/>
                </a:cubicBezTo>
                <a:cubicBezTo>
                  <a:pt x="394706" y="281472"/>
                  <a:pt x="406856" y="269323"/>
                  <a:pt x="421842" y="269323"/>
                </a:cubicBezTo>
                <a:close/>
                <a:moveTo>
                  <a:pt x="323166" y="269323"/>
                </a:moveTo>
                <a:cubicBezTo>
                  <a:pt x="338152" y="269323"/>
                  <a:pt x="350301" y="281472"/>
                  <a:pt x="350301" y="296459"/>
                </a:cubicBezTo>
                <a:cubicBezTo>
                  <a:pt x="350301" y="311446"/>
                  <a:pt x="338152" y="323595"/>
                  <a:pt x="323166" y="323595"/>
                </a:cubicBezTo>
                <a:cubicBezTo>
                  <a:pt x="308179" y="323595"/>
                  <a:pt x="296030" y="311446"/>
                  <a:pt x="296030" y="296459"/>
                </a:cubicBezTo>
                <a:cubicBezTo>
                  <a:pt x="296030" y="281472"/>
                  <a:pt x="308179" y="269323"/>
                  <a:pt x="323166" y="269323"/>
                </a:cubicBezTo>
                <a:close/>
                <a:moveTo>
                  <a:pt x="224489" y="269323"/>
                </a:moveTo>
                <a:cubicBezTo>
                  <a:pt x="239475" y="269323"/>
                  <a:pt x="251625" y="281472"/>
                  <a:pt x="251625" y="296459"/>
                </a:cubicBezTo>
                <a:cubicBezTo>
                  <a:pt x="251625" y="311446"/>
                  <a:pt x="239475" y="323595"/>
                  <a:pt x="224489" y="323595"/>
                </a:cubicBezTo>
                <a:cubicBezTo>
                  <a:pt x="209502" y="323595"/>
                  <a:pt x="197353" y="311446"/>
                  <a:pt x="197353" y="296459"/>
                </a:cubicBezTo>
                <a:cubicBezTo>
                  <a:pt x="197353" y="281472"/>
                  <a:pt x="209502" y="269323"/>
                  <a:pt x="224489" y="269323"/>
                </a:cubicBezTo>
                <a:close/>
                <a:moveTo>
                  <a:pt x="125812" y="269323"/>
                </a:moveTo>
                <a:cubicBezTo>
                  <a:pt x="140799" y="269323"/>
                  <a:pt x="152948" y="281472"/>
                  <a:pt x="152948" y="296459"/>
                </a:cubicBezTo>
                <a:cubicBezTo>
                  <a:pt x="152948" y="311446"/>
                  <a:pt x="140799" y="323595"/>
                  <a:pt x="125812" y="323595"/>
                </a:cubicBezTo>
                <a:cubicBezTo>
                  <a:pt x="110826" y="323595"/>
                  <a:pt x="98677" y="311446"/>
                  <a:pt x="98677" y="296459"/>
                </a:cubicBezTo>
                <a:cubicBezTo>
                  <a:pt x="98677" y="281472"/>
                  <a:pt x="110826" y="269323"/>
                  <a:pt x="125812" y="269323"/>
                </a:cubicBezTo>
                <a:close/>
                <a:moveTo>
                  <a:pt x="27136" y="269323"/>
                </a:moveTo>
                <a:cubicBezTo>
                  <a:pt x="42122" y="269323"/>
                  <a:pt x="54272" y="281472"/>
                  <a:pt x="54272" y="296459"/>
                </a:cubicBezTo>
                <a:cubicBezTo>
                  <a:pt x="54272" y="311446"/>
                  <a:pt x="42122" y="323595"/>
                  <a:pt x="27136" y="323595"/>
                </a:cubicBezTo>
                <a:cubicBezTo>
                  <a:pt x="12149" y="323595"/>
                  <a:pt x="0" y="311446"/>
                  <a:pt x="0" y="296459"/>
                </a:cubicBezTo>
                <a:cubicBezTo>
                  <a:pt x="0" y="281472"/>
                  <a:pt x="12149" y="269323"/>
                  <a:pt x="27136" y="269323"/>
                </a:cubicBezTo>
                <a:close/>
                <a:moveTo>
                  <a:pt x="619195" y="179549"/>
                </a:moveTo>
                <a:cubicBezTo>
                  <a:pt x="634182" y="179549"/>
                  <a:pt x="646331" y="191698"/>
                  <a:pt x="646331" y="206685"/>
                </a:cubicBezTo>
                <a:cubicBezTo>
                  <a:pt x="646331" y="221671"/>
                  <a:pt x="634182" y="233821"/>
                  <a:pt x="619195" y="233821"/>
                </a:cubicBezTo>
                <a:cubicBezTo>
                  <a:pt x="604209" y="233821"/>
                  <a:pt x="592059" y="221671"/>
                  <a:pt x="592059" y="206685"/>
                </a:cubicBezTo>
                <a:cubicBezTo>
                  <a:pt x="592059" y="191698"/>
                  <a:pt x="604209" y="179549"/>
                  <a:pt x="619195" y="179549"/>
                </a:cubicBezTo>
                <a:close/>
                <a:moveTo>
                  <a:pt x="520519" y="179549"/>
                </a:moveTo>
                <a:cubicBezTo>
                  <a:pt x="535505" y="179549"/>
                  <a:pt x="547654" y="191698"/>
                  <a:pt x="547654" y="206685"/>
                </a:cubicBezTo>
                <a:cubicBezTo>
                  <a:pt x="547654" y="221671"/>
                  <a:pt x="535505" y="233821"/>
                  <a:pt x="520519" y="233821"/>
                </a:cubicBezTo>
                <a:cubicBezTo>
                  <a:pt x="505532" y="233821"/>
                  <a:pt x="493383" y="221671"/>
                  <a:pt x="493383" y="206685"/>
                </a:cubicBezTo>
                <a:cubicBezTo>
                  <a:pt x="493383" y="191698"/>
                  <a:pt x="505532" y="179549"/>
                  <a:pt x="520519" y="179549"/>
                </a:cubicBezTo>
                <a:close/>
                <a:moveTo>
                  <a:pt x="421842" y="179549"/>
                </a:moveTo>
                <a:cubicBezTo>
                  <a:pt x="436829" y="179549"/>
                  <a:pt x="448978" y="191698"/>
                  <a:pt x="448978" y="206685"/>
                </a:cubicBezTo>
                <a:cubicBezTo>
                  <a:pt x="448978" y="221671"/>
                  <a:pt x="436829" y="233821"/>
                  <a:pt x="421842" y="233821"/>
                </a:cubicBezTo>
                <a:cubicBezTo>
                  <a:pt x="406856" y="233821"/>
                  <a:pt x="394706" y="221671"/>
                  <a:pt x="394706" y="206685"/>
                </a:cubicBezTo>
                <a:cubicBezTo>
                  <a:pt x="394706" y="191698"/>
                  <a:pt x="406856" y="179549"/>
                  <a:pt x="421842" y="179549"/>
                </a:cubicBezTo>
                <a:close/>
                <a:moveTo>
                  <a:pt x="323166" y="179549"/>
                </a:moveTo>
                <a:cubicBezTo>
                  <a:pt x="338152" y="179549"/>
                  <a:pt x="350301" y="191698"/>
                  <a:pt x="350301" y="206685"/>
                </a:cubicBezTo>
                <a:cubicBezTo>
                  <a:pt x="350301" y="221671"/>
                  <a:pt x="338152" y="233821"/>
                  <a:pt x="323166" y="233821"/>
                </a:cubicBezTo>
                <a:cubicBezTo>
                  <a:pt x="308179" y="233821"/>
                  <a:pt x="296030" y="221671"/>
                  <a:pt x="296030" y="206685"/>
                </a:cubicBezTo>
                <a:cubicBezTo>
                  <a:pt x="296030" y="191698"/>
                  <a:pt x="308179" y="179549"/>
                  <a:pt x="323166" y="179549"/>
                </a:cubicBezTo>
                <a:close/>
                <a:moveTo>
                  <a:pt x="224489" y="179549"/>
                </a:moveTo>
                <a:cubicBezTo>
                  <a:pt x="239475" y="179549"/>
                  <a:pt x="251625" y="191698"/>
                  <a:pt x="251625" y="206685"/>
                </a:cubicBezTo>
                <a:cubicBezTo>
                  <a:pt x="251625" y="221671"/>
                  <a:pt x="239475" y="233821"/>
                  <a:pt x="224489" y="233821"/>
                </a:cubicBezTo>
                <a:cubicBezTo>
                  <a:pt x="209502" y="233821"/>
                  <a:pt x="197353" y="221671"/>
                  <a:pt x="197353" y="206685"/>
                </a:cubicBezTo>
                <a:cubicBezTo>
                  <a:pt x="197353" y="191698"/>
                  <a:pt x="209502" y="179549"/>
                  <a:pt x="224489" y="179549"/>
                </a:cubicBezTo>
                <a:close/>
                <a:moveTo>
                  <a:pt x="125812" y="179549"/>
                </a:moveTo>
                <a:cubicBezTo>
                  <a:pt x="140799" y="179549"/>
                  <a:pt x="152948" y="191698"/>
                  <a:pt x="152948" y="206685"/>
                </a:cubicBezTo>
                <a:cubicBezTo>
                  <a:pt x="152948" y="221671"/>
                  <a:pt x="140799" y="233821"/>
                  <a:pt x="125812" y="233821"/>
                </a:cubicBezTo>
                <a:cubicBezTo>
                  <a:pt x="110826" y="233821"/>
                  <a:pt x="98677" y="221671"/>
                  <a:pt x="98677" y="206685"/>
                </a:cubicBezTo>
                <a:cubicBezTo>
                  <a:pt x="98677" y="191698"/>
                  <a:pt x="110826" y="179549"/>
                  <a:pt x="125812" y="179549"/>
                </a:cubicBezTo>
                <a:close/>
                <a:moveTo>
                  <a:pt x="27136" y="179549"/>
                </a:moveTo>
                <a:cubicBezTo>
                  <a:pt x="42122" y="179549"/>
                  <a:pt x="54272" y="191698"/>
                  <a:pt x="54272" y="206685"/>
                </a:cubicBezTo>
                <a:cubicBezTo>
                  <a:pt x="54272" y="221671"/>
                  <a:pt x="42122" y="233821"/>
                  <a:pt x="27136" y="233821"/>
                </a:cubicBezTo>
                <a:cubicBezTo>
                  <a:pt x="12149" y="233821"/>
                  <a:pt x="0" y="221671"/>
                  <a:pt x="0" y="206685"/>
                </a:cubicBezTo>
                <a:cubicBezTo>
                  <a:pt x="0" y="191698"/>
                  <a:pt x="12149" y="179549"/>
                  <a:pt x="27136" y="179549"/>
                </a:cubicBezTo>
                <a:close/>
                <a:moveTo>
                  <a:pt x="619195" y="89774"/>
                </a:moveTo>
                <a:cubicBezTo>
                  <a:pt x="634182" y="89774"/>
                  <a:pt x="646331" y="101924"/>
                  <a:pt x="646331" y="116910"/>
                </a:cubicBezTo>
                <a:cubicBezTo>
                  <a:pt x="646331" y="131897"/>
                  <a:pt x="634182" y="144046"/>
                  <a:pt x="619195" y="144046"/>
                </a:cubicBezTo>
                <a:cubicBezTo>
                  <a:pt x="604209" y="144046"/>
                  <a:pt x="592059" y="131897"/>
                  <a:pt x="592059" y="116910"/>
                </a:cubicBezTo>
                <a:cubicBezTo>
                  <a:pt x="592059" y="101924"/>
                  <a:pt x="604209" y="89774"/>
                  <a:pt x="619195" y="89774"/>
                </a:cubicBezTo>
                <a:close/>
                <a:moveTo>
                  <a:pt x="520519" y="89774"/>
                </a:moveTo>
                <a:cubicBezTo>
                  <a:pt x="535505" y="89774"/>
                  <a:pt x="547654" y="101924"/>
                  <a:pt x="547654" y="116910"/>
                </a:cubicBezTo>
                <a:cubicBezTo>
                  <a:pt x="547654" y="131897"/>
                  <a:pt x="535505" y="144046"/>
                  <a:pt x="520519" y="144046"/>
                </a:cubicBezTo>
                <a:cubicBezTo>
                  <a:pt x="505532" y="144046"/>
                  <a:pt x="493383" y="131897"/>
                  <a:pt x="493383" y="116910"/>
                </a:cubicBezTo>
                <a:cubicBezTo>
                  <a:pt x="493383" y="101924"/>
                  <a:pt x="505532" y="89774"/>
                  <a:pt x="520519" y="89774"/>
                </a:cubicBezTo>
                <a:close/>
                <a:moveTo>
                  <a:pt x="421842" y="89774"/>
                </a:moveTo>
                <a:cubicBezTo>
                  <a:pt x="436829" y="89774"/>
                  <a:pt x="448978" y="101924"/>
                  <a:pt x="448978" y="116910"/>
                </a:cubicBezTo>
                <a:cubicBezTo>
                  <a:pt x="448978" y="131897"/>
                  <a:pt x="436829" y="144046"/>
                  <a:pt x="421842" y="144046"/>
                </a:cubicBezTo>
                <a:cubicBezTo>
                  <a:pt x="406856" y="144046"/>
                  <a:pt x="394706" y="131897"/>
                  <a:pt x="394706" y="116910"/>
                </a:cubicBezTo>
                <a:cubicBezTo>
                  <a:pt x="394706" y="101924"/>
                  <a:pt x="406856" y="89774"/>
                  <a:pt x="421842" y="89774"/>
                </a:cubicBezTo>
                <a:close/>
                <a:moveTo>
                  <a:pt x="323166" y="89774"/>
                </a:moveTo>
                <a:cubicBezTo>
                  <a:pt x="338152" y="89774"/>
                  <a:pt x="350301" y="101924"/>
                  <a:pt x="350301" y="116910"/>
                </a:cubicBezTo>
                <a:cubicBezTo>
                  <a:pt x="350301" y="131897"/>
                  <a:pt x="338152" y="144046"/>
                  <a:pt x="323166" y="144046"/>
                </a:cubicBezTo>
                <a:cubicBezTo>
                  <a:pt x="308179" y="144046"/>
                  <a:pt x="296030" y="131897"/>
                  <a:pt x="296030" y="116910"/>
                </a:cubicBezTo>
                <a:cubicBezTo>
                  <a:pt x="296030" y="101924"/>
                  <a:pt x="308179" y="89774"/>
                  <a:pt x="323166" y="89774"/>
                </a:cubicBezTo>
                <a:close/>
                <a:moveTo>
                  <a:pt x="224489" y="89774"/>
                </a:moveTo>
                <a:cubicBezTo>
                  <a:pt x="239475" y="89774"/>
                  <a:pt x="251625" y="101924"/>
                  <a:pt x="251625" y="116910"/>
                </a:cubicBezTo>
                <a:cubicBezTo>
                  <a:pt x="251625" y="131897"/>
                  <a:pt x="239475" y="144046"/>
                  <a:pt x="224489" y="144046"/>
                </a:cubicBezTo>
                <a:cubicBezTo>
                  <a:pt x="209502" y="144046"/>
                  <a:pt x="197353" y="131897"/>
                  <a:pt x="197353" y="116910"/>
                </a:cubicBezTo>
                <a:cubicBezTo>
                  <a:pt x="197353" y="101924"/>
                  <a:pt x="209502" y="89774"/>
                  <a:pt x="224489" y="89774"/>
                </a:cubicBezTo>
                <a:close/>
                <a:moveTo>
                  <a:pt x="125812" y="89774"/>
                </a:moveTo>
                <a:cubicBezTo>
                  <a:pt x="140799" y="89774"/>
                  <a:pt x="152948" y="101924"/>
                  <a:pt x="152948" y="116910"/>
                </a:cubicBezTo>
                <a:cubicBezTo>
                  <a:pt x="152948" y="131897"/>
                  <a:pt x="140799" y="144046"/>
                  <a:pt x="125812" y="144046"/>
                </a:cubicBezTo>
                <a:cubicBezTo>
                  <a:pt x="110826" y="144046"/>
                  <a:pt x="98677" y="131897"/>
                  <a:pt x="98677" y="116910"/>
                </a:cubicBezTo>
                <a:cubicBezTo>
                  <a:pt x="98677" y="101924"/>
                  <a:pt x="110826" y="89774"/>
                  <a:pt x="125812" y="89774"/>
                </a:cubicBezTo>
                <a:close/>
                <a:moveTo>
                  <a:pt x="27136" y="89774"/>
                </a:moveTo>
                <a:cubicBezTo>
                  <a:pt x="42122" y="89774"/>
                  <a:pt x="54272" y="101924"/>
                  <a:pt x="54272" y="116910"/>
                </a:cubicBezTo>
                <a:cubicBezTo>
                  <a:pt x="54272" y="131897"/>
                  <a:pt x="42122" y="144046"/>
                  <a:pt x="27136" y="144046"/>
                </a:cubicBezTo>
                <a:cubicBezTo>
                  <a:pt x="12149" y="144046"/>
                  <a:pt x="0" y="131897"/>
                  <a:pt x="0" y="116910"/>
                </a:cubicBezTo>
                <a:cubicBezTo>
                  <a:pt x="0" y="101924"/>
                  <a:pt x="12149" y="89774"/>
                  <a:pt x="27136" y="89774"/>
                </a:cubicBezTo>
                <a:close/>
                <a:moveTo>
                  <a:pt x="619195" y="0"/>
                </a:moveTo>
                <a:cubicBezTo>
                  <a:pt x="634182" y="0"/>
                  <a:pt x="646331" y="12149"/>
                  <a:pt x="646331" y="27136"/>
                </a:cubicBezTo>
                <a:cubicBezTo>
                  <a:pt x="646331" y="42123"/>
                  <a:pt x="634182" y="54272"/>
                  <a:pt x="619195" y="54272"/>
                </a:cubicBezTo>
                <a:cubicBezTo>
                  <a:pt x="604209" y="54272"/>
                  <a:pt x="592059" y="42123"/>
                  <a:pt x="592059" y="27136"/>
                </a:cubicBezTo>
                <a:cubicBezTo>
                  <a:pt x="592059" y="12149"/>
                  <a:pt x="604209" y="0"/>
                  <a:pt x="619195" y="0"/>
                </a:cubicBezTo>
                <a:close/>
                <a:moveTo>
                  <a:pt x="520519" y="0"/>
                </a:moveTo>
                <a:cubicBezTo>
                  <a:pt x="535505" y="0"/>
                  <a:pt x="547654" y="12149"/>
                  <a:pt x="547654" y="27136"/>
                </a:cubicBezTo>
                <a:cubicBezTo>
                  <a:pt x="547654" y="42123"/>
                  <a:pt x="535505" y="54272"/>
                  <a:pt x="520519" y="54272"/>
                </a:cubicBezTo>
                <a:cubicBezTo>
                  <a:pt x="505532" y="54272"/>
                  <a:pt x="493383" y="42123"/>
                  <a:pt x="493383" y="27136"/>
                </a:cubicBezTo>
                <a:cubicBezTo>
                  <a:pt x="493383" y="12149"/>
                  <a:pt x="505532" y="0"/>
                  <a:pt x="520519" y="0"/>
                </a:cubicBezTo>
                <a:close/>
                <a:moveTo>
                  <a:pt x="421842" y="0"/>
                </a:moveTo>
                <a:cubicBezTo>
                  <a:pt x="436829" y="0"/>
                  <a:pt x="448978" y="12149"/>
                  <a:pt x="448978" y="27136"/>
                </a:cubicBezTo>
                <a:cubicBezTo>
                  <a:pt x="448978" y="42123"/>
                  <a:pt x="436829" y="54272"/>
                  <a:pt x="421842" y="54272"/>
                </a:cubicBezTo>
                <a:cubicBezTo>
                  <a:pt x="406856" y="54272"/>
                  <a:pt x="394706" y="42123"/>
                  <a:pt x="394706" y="27136"/>
                </a:cubicBezTo>
                <a:cubicBezTo>
                  <a:pt x="394706" y="12149"/>
                  <a:pt x="406856" y="0"/>
                  <a:pt x="421842" y="0"/>
                </a:cubicBezTo>
                <a:close/>
                <a:moveTo>
                  <a:pt x="323166" y="0"/>
                </a:moveTo>
                <a:cubicBezTo>
                  <a:pt x="338152" y="0"/>
                  <a:pt x="350301" y="12149"/>
                  <a:pt x="350301" y="27136"/>
                </a:cubicBezTo>
                <a:cubicBezTo>
                  <a:pt x="350301" y="42123"/>
                  <a:pt x="338152" y="54272"/>
                  <a:pt x="323166" y="54272"/>
                </a:cubicBezTo>
                <a:cubicBezTo>
                  <a:pt x="308179" y="54272"/>
                  <a:pt x="296030" y="42123"/>
                  <a:pt x="296030" y="27136"/>
                </a:cubicBezTo>
                <a:cubicBezTo>
                  <a:pt x="296030" y="12149"/>
                  <a:pt x="308179" y="0"/>
                  <a:pt x="323166" y="0"/>
                </a:cubicBezTo>
                <a:close/>
                <a:moveTo>
                  <a:pt x="224489" y="0"/>
                </a:moveTo>
                <a:cubicBezTo>
                  <a:pt x="239475" y="0"/>
                  <a:pt x="251625" y="12149"/>
                  <a:pt x="251625" y="27136"/>
                </a:cubicBezTo>
                <a:cubicBezTo>
                  <a:pt x="251625" y="42123"/>
                  <a:pt x="239475" y="54272"/>
                  <a:pt x="224489" y="54272"/>
                </a:cubicBezTo>
                <a:cubicBezTo>
                  <a:pt x="209502" y="54272"/>
                  <a:pt x="197353" y="42123"/>
                  <a:pt x="197353" y="27136"/>
                </a:cubicBezTo>
                <a:cubicBezTo>
                  <a:pt x="197353" y="12149"/>
                  <a:pt x="209502" y="0"/>
                  <a:pt x="224489" y="0"/>
                </a:cubicBezTo>
                <a:close/>
                <a:moveTo>
                  <a:pt x="125812" y="0"/>
                </a:moveTo>
                <a:cubicBezTo>
                  <a:pt x="140799" y="0"/>
                  <a:pt x="152948" y="12149"/>
                  <a:pt x="152948" y="27136"/>
                </a:cubicBezTo>
                <a:cubicBezTo>
                  <a:pt x="152948" y="42123"/>
                  <a:pt x="140799" y="54272"/>
                  <a:pt x="125812" y="54272"/>
                </a:cubicBezTo>
                <a:cubicBezTo>
                  <a:pt x="110826" y="54272"/>
                  <a:pt x="98677" y="42123"/>
                  <a:pt x="98677" y="27136"/>
                </a:cubicBezTo>
                <a:cubicBezTo>
                  <a:pt x="98677" y="12149"/>
                  <a:pt x="110826" y="0"/>
                  <a:pt x="125812" y="0"/>
                </a:cubicBezTo>
                <a:close/>
                <a:moveTo>
                  <a:pt x="27136" y="0"/>
                </a:moveTo>
                <a:cubicBezTo>
                  <a:pt x="42122" y="0"/>
                  <a:pt x="54272" y="12149"/>
                  <a:pt x="54272" y="27136"/>
                </a:cubicBezTo>
                <a:cubicBezTo>
                  <a:pt x="54272" y="42123"/>
                  <a:pt x="42122" y="54272"/>
                  <a:pt x="27136" y="54272"/>
                </a:cubicBezTo>
                <a:cubicBezTo>
                  <a:pt x="12149" y="54272"/>
                  <a:pt x="0" y="42123"/>
                  <a:pt x="0" y="27136"/>
                </a:cubicBezTo>
                <a:cubicBezTo>
                  <a:pt x="0" y="12149"/>
                  <a:pt x="12149" y="0"/>
                  <a:pt x="27136" y="0"/>
                </a:cubicBezTo>
                <a:close/>
              </a:path>
            </a:pathLst>
          </a:custGeom>
          <a:gradFill>
            <a:gsLst>
              <a:gs pos="0">
                <a:srgbClr val="2E3AFF">
                  <a:alpha val="20000"/>
                </a:srgbClr>
              </a:gs>
              <a:gs pos="100000">
                <a:srgbClr val="008CFB">
                  <a:alpha val="5000"/>
                </a:srgbClr>
              </a:gs>
            </a:gsLst>
            <a:lin ang="2700000" scaled="1"/>
          </a:gradFill>
          <a:ln>
            <a:noFill/>
          </a:ln>
        </p:spPr>
        <p:txBody>
          <a:bodyPr wrap="square" anchor="ctr"/>
          <a:lstStyle>
            <a:lvl1pPr marL="0" lvl="0" algn="l" defTabSz="914400">
              <a:defRPr sz="1800" kern="1200">
                <a:solidFill>
                  <a:schemeClr val="tx1"/>
                </a:solidFill>
                <a:latin typeface="等线"/>
                <a:ea typeface="等线"/>
              </a:defRPr>
            </a:lvl1pPr>
            <a:lvl2pPr marL="457200" lvl="1" algn="l" defTabSz="914400">
              <a:defRPr sz="1800" kern="1200">
                <a:solidFill>
                  <a:schemeClr val="tx1"/>
                </a:solidFill>
                <a:latin typeface="等线"/>
                <a:ea typeface="等线"/>
              </a:defRPr>
            </a:lvl2pPr>
            <a:lvl3pPr marL="914400" lvl="2" algn="l" defTabSz="914400">
              <a:defRPr sz="1800" kern="1200">
                <a:solidFill>
                  <a:schemeClr val="tx1"/>
                </a:solidFill>
                <a:latin typeface="等线"/>
                <a:ea typeface="等线"/>
              </a:defRPr>
            </a:lvl3pPr>
            <a:lvl4pPr marL="1371600" lvl="3" algn="l" defTabSz="914400">
              <a:defRPr sz="1800" kern="1200">
                <a:solidFill>
                  <a:schemeClr val="tx1"/>
                </a:solidFill>
                <a:latin typeface="等线"/>
                <a:ea typeface="等线"/>
              </a:defRPr>
            </a:lvl4pPr>
            <a:lvl5pPr marL="1828800" lvl="4" algn="l" defTabSz="914400">
              <a:defRPr sz="1800" kern="1200">
                <a:solidFill>
                  <a:schemeClr val="tx1"/>
                </a:solidFill>
                <a:latin typeface="等线"/>
                <a:ea typeface="等线"/>
              </a:defRPr>
            </a:lvl5pPr>
            <a:lvl6pPr marL="2286000" lvl="5" algn="l" defTabSz="914400">
              <a:defRPr sz="1800" kern="1200">
                <a:solidFill>
                  <a:schemeClr val="tx1"/>
                </a:solidFill>
                <a:latin typeface="等线"/>
                <a:ea typeface="等线"/>
              </a:defRPr>
            </a:lvl6pPr>
            <a:lvl7pPr marL="2743200" lvl="6" algn="l" defTabSz="914400">
              <a:defRPr sz="1800" kern="1200">
                <a:solidFill>
                  <a:schemeClr val="tx1"/>
                </a:solidFill>
                <a:latin typeface="等线"/>
                <a:ea typeface="等线"/>
              </a:defRPr>
            </a:lvl7pPr>
            <a:lvl8pPr marL="3200400" lvl="7" algn="l" defTabSz="914400">
              <a:defRPr sz="1800" kern="1200">
                <a:solidFill>
                  <a:schemeClr val="tx1"/>
                </a:solidFill>
                <a:latin typeface="等线"/>
                <a:ea typeface="等线"/>
              </a:defRPr>
            </a:lvl8pPr>
            <a:lvl9pPr marL="3657600" lvl="8" algn="l" defTabSz="914400">
              <a:defRPr sz="1800" kern="1200">
                <a:solidFill>
                  <a:schemeClr val="tx1"/>
                </a:solidFill>
                <a:latin typeface="等线"/>
                <a:ea typeface="等线"/>
              </a:defRPr>
            </a:lvl9pPr>
          </a:lstStyle>
          <a:p>
            <a:pPr algn="ctr"/>
            <a:endParaRPr lang="zh-CN" altLang="en-US">
              <a:solidFill>
                <a:schemeClr val="lt1"/>
              </a:solidFill>
            </a:endParaRPr>
          </a:p>
        </p:txBody>
      </p:sp>
      <p:pic>
        <p:nvPicPr>
          <p:cNvPr id="5" name="图片 4">
            <a:extLst>
              <a:ext uri="{FF2B5EF4-FFF2-40B4-BE49-F238E27FC236}">
                <a16:creationId xmlns:a16="http://schemas.microsoft.com/office/drawing/2014/main" id="{6C7E3F80-4410-5125-3AE0-FCCC1E9DCC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744" y="108235"/>
            <a:ext cx="2882162" cy="739490"/>
          </a:xfrm>
          <a:prstGeom prst="rect">
            <a:avLst/>
          </a:prstGeom>
        </p:spPr>
      </p:pic>
      <p:sp>
        <p:nvSpPr>
          <p:cNvPr id="3" name="文本框 2">
            <a:extLst>
              <a:ext uri="{FF2B5EF4-FFF2-40B4-BE49-F238E27FC236}">
                <a16:creationId xmlns:a16="http://schemas.microsoft.com/office/drawing/2014/main" id="{FF0290C9-44FA-82DE-E850-55C30E87B5B8}"/>
              </a:ext>
            </a:extLst>
          </p:cNvPr>
          <p:cNvSpPr txBox="1"/>
          <p:nvPr/>
        </p:nvSpPr>
        <p:spPr>
          <a:xfrm>
            <a:off x="128743" y="6331472"/>
            <a:ext cx="11854489" cy="307777"/>
          </a:xfrm>
          <a:prstGeom prst="rect">
            <a:avLst/>
          </a:prstGeom>
          <a:noFill/>
        </p:spPr>
        <p:txBody>
          <a:bodyPr wrap="square">
            <a:spAutoFit/>
          </a:bodyPr>
          <a:lstStyle/>
          <a:p>
            <a:r>
              <a:rPr lang="en-US" altLang="zh-CN" sz="1400" b="1" i="0" dirty="0">
                <a:solidFill>
                  <a:srgbClr val="333333"/>
                </a:solidFill>
                <a:effectLst/>
                <a:latin typeface="HelveticaNeue Regular"/>
              </a:rPr>
              <a:t>Ref</a:t>
            </a:r>
            <a:r>
              <a:rPr lang="zh-CN" altLang="en-US" sz="1400" b="1" i="0" dirty="0">
                <a:solidFill>
                  <a:srgbClr val="333333"/>
                </a:solidFill>
                <a:effectLst/>
                <a:latin typeface="HelveticaNeue Regular"/>
              </a:rPr>
              <a:t>：</a:t>
            </a:r>
            <a:r>
              <a:rPr lang="en-US" altLang="zh-CN" sz="1400" dirty="0">
                <a:effectLst/>
                <a:latin typeface="Gill Sans MT" panose="020B0502020104020203" pitchFamily="34" charset="0"/>
              </a:rPr>
              <a:t>A. </a:t>
            </a:r>
            <a:r>
              <a:rPr lang="en-US" altLang="zh-CN" sz="1400" dirty="0" err="1">
                <a:effectLst/>
                <a:latin typeface="Gill Sans MT" panose="020B0502020104020203" pitchFamily="34" charset="0"/>
              </a:rPr>
              <a:t>Boulemtafes</a:t>
            </a:r>
            <a:r>
              <a:rPr lang="en-US" altLang="zh-CN" sz="1400" dirty="0">
                <a:effectLst/>
                <a:latin typeface="Gill Sans MT" panose="020B0502020104020203" pitchFamily="34" charset="0"/>
              </a:rPr>
              <a:t>, A. </a:t>
            </a:r>
            <a:r>
              <a:rPr lang="en-US" altLang="zh-CN" sz="1400" dirty="0" err="1">
                <a:effectLst/>
                <a:latin typeface="Gill Sans MT" panose="020B0502020104020203" pitchFamily="34" charset="0"/>
              </a:rPr>
              <a:t>Derhab</a:t>
            </a:r>
            <a:r>
              <a:rPr lang="en-US" altLang="zh-CN" sz="1400" dirty="0">
                <a:effectLst/>
                <a:latin typeface="Gill Sans MT" panose="020B0502020104020203" pitchFamily="34" charset="0"/>
              </a:rPr>
              <a:t>, and Y. </a:t>
            </a:r>
            <a:r>
              <a:rPr lang="en-US" altLang="zh-CN" sz="1400" dirty="0" err="1">
                <a:effectLst/>
                <a:latin typeface="Gill Sans MT" panose="020B0502020104020203" pitchFamily="34" charset="0"/>
              </a:rPr>
              <a:t>Challal</a:t>
            </a:r>
            <a:r>
              <a:rPr lang="en-US" altLang="zh-CN" sz="1400" dirty="0">
                <a:effectLst/>
                <a:latin typeface="Gill Sans MT" panose="020B0502020104020203" pitchFamily="34" charset="0"/>
              </a:rPr>
              <a:t>, “A review of privacy-preserving techniques for deep learning,” </a:t>
            </a:r>
            <a:r>
              <a:rPr lang="en-US" altLang="zh-CN" sz="1400" i="1" dirty="0">
                <a:effectLst/>
                <a:latin typeface="Gill Sans MT" panose="020B0502020104020203" pitchFamily="34" charset="0"/>
              </a:rPr>
              <a:t>Neurocomputing</a:t>
            </a:r>
            <a:r>
              <a:rPr lang="en-US" altLang="zh-CN" sz="1400" dirty="0">
                <a:effectLst/>
                <a:latin typeface="Gill Sans MT" panose="020B0502020104020203" pitchFamily="34" charset="0"/>
              </a:rPr>
              <a:t>, vol. 384, pp. 21–45, Apr. 2020</a:t>
            </a:r>
          </a:p>
        </p:txBody>
      </p:sp>
      <p:sp>
        <p:nvSpPr>
          <p:cNvPr id="6" name="文本框 5">
            <a:extLst>
              <a:ext uri="{FF2B5EF4-FFF2-40B4-BE49-F238E27FC236}">
                <a16:creationId xmlns:a16="http://schemas.microsoft.com/office/drawing/2014/main" id="{8AAC35BC-D6EB-D85B-E3E4-A4EA2AA85E6D}"/>
              </a:ext>
            </a:extLst>
          </p:cNvPr>
          <p:cNvSpPr txBox="1"/>
          <p:nvPr/>
        </p:nvSpPr>
        <p:spPr>
          <a:xfrm>
            <a:off x="463699" y="847725"/>
            <a:ext cx="11264601" cy="5268365"/>
          </a:xfrm>
          <a:prstGeom prst="rect">
            <a:avLst/>
          </a:prstGeom>
          <a:noFill/>
        </p:spPr>
        <p:txBody>
          <a:bodyPr wrap="square">
            <a:spAutoFit/>
          </a:bodyPr>
          <a:lstStyle/>
          <a:p>
            <a:pPr algn="l">
              <a:lnSpc>
                <a:spcPct val="150000"/>
              </a:lnSpc>
            </a:pPr>
            <a:r>
              <a:rPr lang="en-US" altLang="zh-CN" sz="1600" b="1" i="0" dirty="0">
                <a:solidFill>
                  <a:srgbClr val="333333"/>
                </a:solidFill>
                <a:effectLst/>
                <a:latin typeface="微软雅黑" panose="020B0503020204020204" pitchFamily="34" charset="-122"/>
                <a:ea typeface="微软雅黑" panose="020B0503020204020204" pitchFamily="34" charset="-122"/>
              </a:rPr>
              <a:t>Abstract:</a:t>
            </a:r>
          </a:p>
          <a:p>
            <a:pPr algn="l">
              <a:lnSpc>
                <a:spcPct val="150000"/>
              </a:lnSpc>
            </a:pPr>
            <a:r>
              <a:rPr lang="en-US" altLang="zh-CN" sz="1500" b="0" i="0" dirty="0">
                <a:solidFill>
                  <a:srgbClr val="333333"/>
                </a:solidFill>
                <a:effectLst/>
                <a:highlight>
                  <a:srgbClr val="00FFFF"/>
                </a:highlight>
                <a:latin typeface="微软雅黑" panose="020B0503020204020204" pitchFamily="34" charset="-122"/>
                <a:ea typeface="微软雅黑" panose="020B0503020204020204" pitchFamily="34" charset="-122"/>
              </a:rPr>
              <a:t>Deep learning is one of the advanced approaches of machine learning, and has attracted a growing attention in  the recent years. It is used nowadays in different domains and applications such as pattern recognition, medical prediction,  and speech recognition. Differently from traditional learning algorithms, deep learning can overcome the dependency on hand-designed features. </a:t>
            </a:r>
            <a:r>
              <a:rPr lang="en-US" altLang="zh-CN" sz="1500" b="1" i="0" dirty="0">
                <a:solidFill>
                  <a:srgbClr val="FFC000"/>
                </a:solidFill>
                <a:effectLst/>
                <a:latin typeface="微软雅黑" panose="020B0503020204020204" pitchFamily="34" charset="-122"/>
                <a:ea typeface="微软雅黑" panose="020B0503020204020204" pitchFamily="34" charset="-122"/>
              </a:rPr>
              <a:t>Deep learning experience is particularly improved by leveraging powerful infrastructures such as  clouds and adopting collaborative learning for model training. However, this comes at the expense of privacy, especially when sensitive data are processed during the training and the prediction phases, as well as when training model is shared.  </a:t>
            </a:r>
            <a:r>
              <a:rPr lang="en-US" altLang="zh-CN" sz="1500" b="1" i="0" dirty="0">
                <a:solidFill>
                  <a:srgbClr val="333333"/>
                </a:solidFill>
                <a:effectLst/>
                <a:latin typeface="微软雅黑" panose="020B0503020204020204" pitchFamily="34" charset="-122"/>
                <a:ea typeface="微软雅黑" panose="020B0503020204020204" pitchFamily="34" charset="-122"/>
              </a:rPr>
              <a:t>In this paper</a:t>
            </a:r>
            <a:r>
              <a:rPr lang="en-US" altLang="zh-CN" sz="1500" b="1" i="0" dirty="0">
                <a:effectLst/>
                <a:latin typeface="微软雅黑" panose="020B0503020204020204" pitchFamily="34" charset="-122"/>
                <a:ea typeface="微软雅黑" panose="020B0503020204020204" pitchFamily="34" charset="-122"/>
              </a:rPr>
              <a:t>, </a:t>
            </a:r>
            <a:r>
              <a:rPr lang="en-US" altLang="zh-CN" sz="1500" b="1" i="0" dirty="0">
                <a:solidFill>
                  <a:srgbClr val="FF0000"/>
                </a:solidFill>
                <a:effectLst/>
                <a:latin typeface="微软雅黑" panose="020B0503020204020204" pitchFamily="34" charset="-122"/>
                <a:ea typeface="微软雅黑" panose="020B0503020204020204" pitchFamily="34" charset="-122"/>
              </a:rPr>
              <a:t>we provide a review of the existing privacy-preserving deep learning techniques, and propose a novel multilevel taxonomy, which categorizes the current state-of-the-art privacy-preserving deep learning techniques on the basis of  privacy-preserving tasks at the top level, and key technological concepts at the base level</a:t>
            </a:r>
            <a:r>
              <a:rPr lang="en-US" altLang="zh-CN" sz="1500" b="0" i="0" dirty="0">
                <a:solidFill>
                  <a:srgbClr val="333333"/>
                </a:solidFill>
                <a:effectLst/>
                <a:latin typeface="微软雅黑" panose="020B0503020204020204" pitchFamily="34" charset="-122"/>
                <a:ea typeface="微软雅黑" panose="020B0503020204020204" pitchFamily="34" charset="-122"/>
              </a:rPr>
              <a:t>. </a:t>
            </a:r>
            <a:r>
              <a:rPr lang="en-US" altLang="zh-CN" sz="1500" b="1" i="0" dirty="0">
                <a:solidFill>
                  <a:srgbClr val="008CFB"/>
                </a:solidFill>
                <a:effectLst/>
                <a:latin typeface="微软雅黑" panose="020B0503020204020204" pitchFamily="34" charset="-122"/>
                <a:ea typeface="微软雅黑" panose="020B0503020204020204" pitchFamily="34" charset="-122"/>
              </a:rPr>
              <a:t>This survey further summarizes evaluation results of the reviewed solutions with respect to defined performance metrics. In addition, it derives a set of  learned lessons from each privacy-preserving task. Finally, it highlights open research challenges and provides some recommendations as future research directions.  </a:t>
            </a:r>
          </a:p>
          <a:p>
            <a:pPr algn="l">
              <a:lnSpc>
                <a:spcPct val="150000"/>
              </a:lnSpc>
            </a:pPr>
            <a:r>
              <a:rPr lang="en-US" altLang="zh-CN" sz="1500" b="1" i="0" dirty="0">
                <a:solidFill>
                  <a:srgbClr val="333333"/>
                </a:solidFill>
                <a:effectLst/>
                <a:latin typeface="微软雅黑" panose="020B0503020204020204" pitchFamily="34" charset="-122"/>
                <a:ea typeface="微软雅黑" panose="020B0503020204020204" pitchFamily="34" charset="-122"/>
              </a:rPr>
              <a:t>Keywords</a:t>
            </a:r>
            <a:r>
              <a:rPr lang="zh-CN" altLang="en-US" sz="1500" dirty="0">
                <a:solidFill>
                  <a:srgbClr val="333333"/>
                </a:solidFill>
                <a:latin typeface="微软雅黑" panose="020B0503020204020204" pitchFamily="34" charset="-122"/>
                <a:ea typeface="微软雅黑" panose="020B0503020204020204" pitchFamily="34" charset="-122"/>
              </a:rPr>
              <a:t>：</a:t>
            </a:r>
            <a:r>
              <a:rPr lang="en-US" altLang="zh-CN" sz="1500" b="0" i="0" dirty="0">
                <a:solidFill>
                  <a:srgbClr val="333333"/>
                </a:solidFill>
                <a:effectLst/>
                <a:latin typeface="微软雅黑" panose="020B0503020204020204" pitchFamily="34" charset="-122"/>
                <a:ea typeface="微软雅黑" panose="020B0503020204020204" pitchFamily="34" charset="-122"/>
              </a:rPr>
              <a:t>Deep Learning, Deep Neural Network, Privacy, Privacy preserving, Sensitive data, Taxonomy</a:t>
            </a:r>
          </a:p>
        </p:txBody>
      </p:sp>
    </p:spTree>
    <p:extLst>
      <p:ext uri="{BB962C8B-B14F-4D97-AF65-F5344CB8AC3E}">
        <p14:creationId xmlns:p14="http://schemas.microsoft.com/office/powerpoint/2010/main" val="3746691183"/>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圆角 18">
            <a:extLst>
              <a:ext uri="{FF2B5EF4-FFF2-40B4-BE49-F238E27FC236}">
                <a16:creationId xmlns:a16="http://schemas.microsoft.com/office/drawing/2014/main" id="{55B3F28B-7789-4F47-B03F-C383EA729C15}"/>
              </a:ext>
            </a:extLst>
          </p:cNvPr>
          <p:cNvSpPr/>
          <p:nvPr/>
        </p:nvSpPr>
        <p:spPr>
          <a:xfrm>
            <a:off x="128" y="96"/>
            <a:ext cx="12191936" cy="6857936"/>
          </a:xfrm>
          <a:prstGeom prst="roundRect">
            <a:avLst>
              <a:gd name="adj" fmla="val 3536"/>
            </a:avLst>
          </a:prstGeom>
          <a:solidFill>
            <a:schemeClr val="bg1"/>
          </a:solidFill>
          <a:ln>
            <a:noFill/>
          </a:ln>
          <a:effectLst>
            <a:outerShdw blurRad="317500" sx="102000" sy="102000" algn="ctr" rotWithShape="0">
              <a:schemeClr val="tx1">
                <a:lumMod val="95000"/>
                <a:lumOff val="5000"/>
                <a:alpha val="15000"/>
              </a:schemeClr>
            </a:outerShdw>
          </a:effectLst>
        </p:spPr>
        <p:txBody>
          <a:bodyPr anchor="ctr"/>
          <a:lstStyle/>
          <a:p>
            <a:pPr algn="ctr"/>
            <a:endParaRPr lang="zh-CN" altLang="en-US">
              <a:solidFill>
                <a:schemeClr val="lt1"/>
              </a:solidFill>
            </a:endParaRPr>
          </a:p>
        </p:txBody>
      </p:sp>
      <p:sp>
        <p:nvSpPr>
          <p:cNvPr id="153" name="矩形: 圆角 18"/>
          <p:cNvSpPr/>
          <p:nvPr/>
        </p:nvSpPr>
        <p:spPr>
          <a:xfrm>
            <a:off x="96" y="96"/>
            <a:ext cx="12191936" cy="6857936"/>
          </a:xfrm>
          <a:prstGeom prst="rect">
            <a:avLst/>
          </a:prstGeom>
          <a:solidFill>
            <a:schemeClr val="bg1"/>
          </a:solidFill>
          <a:ln>
            <a:noFill/>
          </a:ln>
          <a:effectLst>
            <a:outerShdw blurRad="317500" sx="102000" sy="102000" algn="ctr" rotWithShape="0">
              <a:schemeClr val="tx1">
                <a:alpha val="15000"/>
                <a:lumMod val="95000"/>
                <a:lumOff val="5000"/>
              </a:schemeClr>
            </a:outerShdw>
          </a:effectLst>
        </p:spPr>
        <p:txBody>
          <a:bodyPr anchor="ctr"/>
          <a:lstStyle/>
          <a:p>
            <a:pPr algn="ctr"/>
            <a:endParaRPr lang="zh-CN" altLang="en-US" dirty="0">
              <a:solidFill>
                <a:schemeClr val="lt1"/>
              </a:solidFill>
            </a:endParaRPr>
          </a:p>
        </p:txBody>
      </p:sp>
      <p:pic>
        <p:nvPicPr>
          <p:cNvPr id="5" name="图片 4" descr="图示&#10;&#10;描述已自动生成">
            <a:extLst>
              <a:ext uri="{FF2B5EF4-FFF2-40B4-BE49-F238E27FC236}">
                <a16:creationId xmlns:a16="http://schemas.microsoft.com/office/drawing/2014/main" id="{12F2D864-FCB2-04B4-396C-15F7FEABE37A}"/>
              </a:ext>
            </a:extLst>
          </p:cNvPr>
          <p:cNvPicPr>
            <a:picLocks noChangeAspect="1"/>
          </p:cNvPicPr>
          <p:nvPr/>
        </p:nvPicPr>
        <p:blipFill>
          <a:blip r:embed="rId4"/>
          <a:stretch>
            <a:fillRect/>
          </a:stretch>
        </p:blipFill>
        <p:spPr>
          <a:xfrm>
            <a:off x="0" y="5409565"/>
            <a:ext cx="5193665" cy="1444625"/>
          </a:xfrm>
          <a:prstGeom prst="rect">
            <a:avLst/>
          </a:prstGeom>
        </p:spPr>
      </p:pic>
      <p:pic>
        <p:nvPicPr>
          <p:cNvPr id="4" name="图片 3" descr="理工剪影蓝色">
            <a:extLst>
              <a:ext uri="{FF2B5EF4-FFF2-40B4-BE49-F238E27FC236}">
                <a16:creationId xmlns:a16="http://schemas.microsoft.com/office/drawing/2014/main" id="{165F2AB9-B132-49B1-55DB-8AEE0EABFD61}"/>
              </a:ext>
            </a:extLst>
          </p:cNvPr>
          <p:cNvPicPr>
            <a:picLocks noChangeAspect="1"/>
          </p:cNvPicPr>
          <p:nvPr/>
        </p:nvPicPr>
        <p:blipFill>
          <a:blip r:embed="rId4"/>
          <a:stretch>
            <a:fillRect/>
          </a:stretch>
        </p:blipFill>
        <p:spPr>
          <a:xfrm>
            <a:off x="5193665" y="5409565"/>
            <a:ext cx="5193665" cy="1444625"/>
          </a:xfrm>
          <a:prstGeom prst="rect">
            <a:avLst/>
          </a:prstGeom>
        </p:spPr>
      </p:pic>
      <p:pic>
        <p:nvPicPr>
          <p:cNvPr id="6" name="图片 5" descr="理工剪影蓝色">
            <a:extLst>
              <a:ext uri="{FF2B5EF4-FFF2-40B4-BE49-F238E27FC236}">
                <a16:creationId xmlns:a16="http://schemas.microsoft.com/office/drawing/2014/main" id="{7BB1AAB3-99A4-4485-6730-8A9A18591605}"/>
              </a:ext>
            </a:extLst>
          </p:cNvPr>
          <p:cNvPicPr>
            <a:picLocks noChangeAspect="1"/>
          </p:cNvPicPr>
          <p:nvPr/>
        </p:nvPicPr>
        <p:blipFill>
          <a:blip r:embed="rId4"/>
          <a:srcRect r="65191"/>
          <a:stretch>
            <a:fillRect/>
          </a:stretch>
        </p:blipFill>
        <p:spPr>
          <a:xfrm>
            <a:off x="10387330" y="5409565"/>
            <a:ext cx="1807845" cy="1444625"/>
          </a:xfrm>
          <a:prstGeom prst="rect">
            <a:avLst/>
          </a:prstGeom>
        </p:spPr>
      </p:pic>
      <p:sp>
        <p:nvSpPr>
          <p:cNvPr id="148" name="任意多边形: 形状 147">
            <a:extLst>
              <a:ext uri="{FF2B5EF4-FFF2-40B4-BE49-F238E27FC236}">
                <a16:creationId xmlns:a16="http://schemas.microsoft.com/office/drawing/2014/main" id="{6852978C-E8BB-44F5-A657-5A58F9AC8ADF}"/>
              </a:ext>
            </a:extLst>
          </p:cNvPr>
          <p:cNvSpPr/>
          <p:nvPr/>
        </p:nvSpPr>
        <p:spPr>
          <a:xfrm>
            <a:off x="11165984" y="334354"/>
            <a:ext cx="699042" cy="932560"/>
          </a:xfrm>
          <a:custGeom>
            <a:avLst/>
            <a:gdLst>
              <a:gd name="connsiteX0" fmla="*/ 1043250 w 1088970"/>
              <a:gd name="connsiteY0" fmla="*/ 1361304 h 1452744"/>
              <a:gd name="connsiteX1" fmla="*/ 1088970 w 1088970"/>
              <a:gd name="connsiteY1" fmla="*/ 1407024 h 1452744"/>
              <a:gd name="connsiteX2" fmla="*/ 1043250 w 1088970"/>
              <a:gd name="connsiteY2" fmla="*/ 1452744 h 1452744"/>
              <a:gd name="connsiteX3" fmla="*/ 997530 w 1088970"/>
              <a:gd name="connsiteY3" fmla="*/ 1407024 h 1452744"/>
              <a:gd name="connsiteX4" fmla="*/ 1043250 w 1088970"/>
              <a:gd name="connsiteY4" fmla="*/ 1361304 h 1452744"/>
              <a:gd name="connsiteX5" fmla="*/ 876995 w 1088970"/>
              <a:gd name="connsiteY5" fmla="*/ 1361304 h 1452744"/>
              <a:gd name="connsiteX6" fmla="*/ 922715 w 1088970"/>
              <a:gd name="connsiteY6" fmla="*/ 1407024 h 1452744"/>
              <a:gd name="connsiteX7" fmla="*/ 876995 w 1088970"/>
              <a:gd name="connsiteY7" fmla="*/ 1452744 h 1452744"/>
              <a:gd name="connsiteX8" fmla="*/ 831275 w 1088970"/>
              <a:gd name="connsiteY8" fmla="*/ 1407024 h 1452744"/>
              <a:gd name="connsiteX9" fmla="*/ 876995 w 1088970"/>
              <a:gd name="connsiteY9" fmla="*/ 1361304 h 1452744"/>
              <a:gd name="connsiteX10" fmla="*/ 710740 w 1088970"/>
              <a:gd name="connsiteY10" fmla="*/ 1361304 h 1452744"/>
              <a:gd name="connsiteX11" fmla="*/ 756460 w 1088970"/>
              <a:gd name="connsiteY11" fmla="*/ 1407024 h 1452744"/>
              <a:gd name="connsiteX12" fmla="*/ 710740 w 1088970"/>
              <a:gd name="connsiteY12" fmla="*/ 1452744 h 1452744"/>
              <a:gd name="connsiteX13" fmla="*/ 665020 w 1088970"/>
              <a:gd name="connsiteY13" fmla="*/ 1407024 h 1452744"/>
              <a:gd name="connsiteX14" fmla="*/ 710740 w 1088970"/>
              <a:gd name="connsiteY14" fmla="*/ 1361304 h 1452744"/>
              <a:gd name="connsiteX15" fmla="*/ 544485 w 1088970"/>
              <a:gd name="connsiteY15" fmla="*/ 1361304 h 1452744"/>
              <a:gd name="connsiteX16" fmla="*/ 590205 w 1088970"/>
              <a:gd name="connsiteY16" fmla="*/ 1407024 h 1452744"/>
              <a:gd name="connsiteX17" fmla="*/ 544485 w 1088970"/>
              <a:gd name="connsiteY17" fmla="*/ 1452744 h 1452744"/>
              <a:gd name="connsiteX18" fmla="*/ 498765 w 1088970"/>
              <a:gd name="connsiteY18" fmla="*/ 1407024 h 1452744"/>
              <a:gd name="connsiteX19" fmla="*/ 544485 w 1088970"/>
              <a:gd name="connsiteY19" fmla="*/ 1361304 h 1452744"/>
              <a:gd name="connsiteX20" fmla="*/ 378230 w 1088970"/>
              <a:gd name="connsiteY20" fmla="*/ 1361304 h 1452744"/>
              <a:gd name="connsiteX21" fmla="*/ 423950 w 1088970"/>
              <a:gd name="connsiteY21" fmla="*/ 1407024 h 1452744"/>
              <a:gd name="connsiteX22" fmla="*/ 378230 w 1088970"/>
              <a:gd name="connsiteY22" fmla="*/ 1452744 h 1452744"/>
              <a:gd name="connsiteX23" fmla="*/ 332510 w 1088970"/>
              <a:gd name="connsiteY23" fmla="*/ 1407024 h 1452744"/>
              <a:gd name="connsiteX24" fmla="*/ 378230 w 1088970"/>
              <a:gd name="connsiteY24" fmla="*/ 1361304 h 1452744"/>
              <a:gd name="connsiteX25" fmla="*/ 211975 w 1088970"/>
              <a:gd name="connsiteY25" fmla="*/ 1361304 h 1452744"/>
              <a:gd name="connsiteX26" fmla="*/ 257695 w 1088970"/>
              <a:gd name="connsiteY26" fmla="*/ 1407024 h 1452744"/>
              <a:gd name="connsiteX27" fmla="*/ 211975 w 1088970"/>
              <a:gd name="connsiteY27" fmla="*/ 1452744 h 1452744"/>
              <a:gd name="connsiteX28" fmla="*/ 166255 w 1088970"/>
              <a:gd name="connsiteY28" fmla="*/ 1407024 h 1452744"/>
              <a:gd name="connsiteX29" fmla="*/ 211975 w 1088970"/>
              <a:gd name="connsiteY29" fmla="*/ 1361304 h 1452744"/>
              <a:gd name="connsiteX30" fmla="*/ 45720 w 1088970"/>
              <a:gd name="connsiteY30" fmla="*/ 1361304 h 1452744"/>
              <a:gd name="connsiteX31" fmla="*/ 91440 w 1088970"/>
              <a:gd name="connsiteY31" fmla="*/ 1407024 h 1452744"/>
              <a:gd name="connsiteX32" fmla="*/ 45720 w 1088970"/>
              <a:gd name="connsiteY32" fmla="*/ 1452744 h 1452744"/>
              <a:gd name="connsiteX33" fmla="*/ 0 w 1088970"/>
              <a:gd name="connsiteY33" fmla="*/ 1407024 h 1452744"/>
              <a:gd name="connsiteX34" fmla="*/ 45720 w 1088970"/>
              <a:gd name="connsiteY34" fmla="*/ 1361304 h 1452744"/>
              <a:gd name="connsiteX35" fmla="*/ 1043250 w 1088970"/>
              <a:gd name="connsiteY35" fmla="*/ 1210048 h 1452744"/>
              <a:gd name="connsiteX36" fmla="*/ 1088970 w 1088970"/>
              <a:gd name="connsiteY36" fmla="*/ 1255768 h 1452744"/>
              <a:gd name="connsiteX37" fmla="*/ 1043250 w 1088970"/>
              <a:gd name="connsiteY37" fmla="*/ 1301488 h 1452744"/>
              <a:gd name="connsiteX38" fmla="*/ 997530 w 1088970"/>
              <a:gd name="connsiteY38" fmla="*/ 1255768 h 1452744"/>
              <a:gd name="connsiteX39" fmla="*/ 1043250 w 1088970"/>
              <a:gd name="connsiteY39" fmla="*/ 1210048 h 1452744"/>
              <a:gd name="connsiteX40" fmla="*/ 876995 w 1088970"/>
              <a:gd name="connsiteY40" fmla="*/ 1210048 h 1452744"/>
              <a:gd name="connsiteX41" fmla="*/ 922715 w 1088970"/>
              <a:gd name="connsiteY41" fmla="*/ 1255768 h 1452744"/>
              <a:gd name="connsiteX42" fmla="*/ 876995 w 1088970"/>
              <a:gd name="connsiteY42" fmla="*/ 1301488 h 1452744"/>
              <a:gd name="connsiteX43" fmla="*/ 831275 w 1088970"/>
              <a:gd name="connsiteY43" fmla="*/ 1255768 h 1452744"/>
              <a:gd name="connsiteX44" fmla="*/ 876995 w 1088970"/>
              <a:gd name="connsiteY44" fmla="*/ 1210048 h 1452744"/>
              <a:gd name="connsiteX45" fmla="*/ 710740 w 1088970"/>
              <a:gd name="connsiteY45" fmla="*/ 1210048 h 1452744"/>
              <a:gd name="connsiteX46" fmla="*/ 756460 w 1088970"/>
              <a:gd name="connsiteY46" fmla="*/ 1255768 h 1452744"/>
              <a:gd name="connsiteX47" fmla="*/ 710740 w 1088970"/>
              <a:gd name="connsiteY47" fmla="*/ 1301488 h 1452744"/>
              <a:gd name="connsiteX48" fmla="*/ 665020 w 1088970"/>
              <a:gd name="connsiteY48" fmla="*/ 1255768 h 1452744"/>
              <a:gd name="connsiteX49" fmla="*/ 710740 w 1088970"/>
              <a:gd name="connsiteY49" fmla="*/ 1210048 h 1452744"/>
              <a:gd name="connsiteX50" fmla="*/ 544485 w 1088970"/>
              <a:gd name="connsiteY50" fmla="*/ 1210048 h 1452744"/>
              <a:gd name="connsiteX51" fmla="*/ 590205 w 1088970"/>
              <a:gd name="connsiteY51" fmla="*/ 1255768 h 1452744"/>
              <a:gd name="connsiteX52" fmla="*/ 544485 w 1088970"/>
              <a:gd name="connsiteY52" fmla="*/ 1301488 h 1452744"/>
              <a:gd name="connsiteX53" fmla="*/ 498765 w 1088970"/>
              <a:gd name="connsiteY53" fmla="*/ 1255768 h 1452744"/>
              <a:gd name="connsiteX54" fmla="*/ 544485 w 1088970"/>
              <a:gd name="connsiteY54" fmla="*/ 1210048 h 1452744"/>
              <a:gd name="connsiteX55" fmla="*/ 378230 w 1088970"/>
              <a:gd name="connsiteY55" fmla="*/ 1210048 h 1452744"/>
              <a:gd name="connsiteX56" fmla="*/ 423950 w 1088970"/>
              <a:gd name="connsiteY56" fmla="*/ 1255768 h 1452744"/>
              <a:gd name="connsiteX57" fmla="*/ 378230 w 1088970"/>
              <a:gd name="connsiteY57" fmla="*/ 1301488 h 1452744"/>
              <a:gd name="connsiteX58" fmla="*/ 332510 w 1088970"/>
              <a:gd name="connsiteY58" fmla="*/ 1255768 h 1452744"/>
              <a:gd name="connsiteX59" fmla="*/ 378230 w 1088970"/>
              <a:gd name="connsiteY59" fmla="*/ 1210048 h 1452744"/>
              <a:gd name="connsiteX60" fmla="*/ 211975 w 1088970"/>
              <a:gd name="connsiteY60" fmla="*/ 1210048 h 1452744"/>
              <a:gd name="connsiteX61" fmla="*/ 257695 w 1088970"/>
              <a:gd name="connsiteY61" fmla="*/ 1255768 h 1452744"/>
              <a:gd name="connsiteX62" fmla="*/ 211975 w 1088970"/>
              <a:gd name="connsiteY62" fmla="*/ 1301488 h 1452744"/>
              <a:gd name="connsiteX63" fmla="*/ 166255 w 1088970"/>
              <a:gd name="connsiteY63" fmla="*/ 1255768 h 1452744"/>
              <a:gd name="connsiteX64" fmla="*/ 211975 w 1088970"/>
              <a:gd name="connsiteY64" fmla="*/ 1210048 h 1452744"/>
              <a:gd name="connsiteX65" fmla="*/ 45720 w 1088970"/>
              <a:gd name="connsiteY65" fmla="*/ 1210048 h 1452744"/>
              <a:gd name="connsiteX66" fmla="*/ 91440 w 1088970"/>
              <a:gd name="connsiteY66" fmla="*/ 1255768 h 1452744"/>
              <a:gd name="connsiteX67" fmla="*/ 45720 w 1088970"/>
              <a:gd name="connsiteY67" fmla="*/ 1301488 h 1452744"/>
              <a:gd name="connsiteX68" fmla="*/ 0 w 1088970"/>
              <a:gd name="connsiteY68" fmla="*/ 1255768 h 1452744"/>
              <a:gd name="connsiteX69" fmla="*/ 45720 w 1088970"/>
              <a:gd name="connsiteY69" fmla="*/ 1210048 h 1452744"/>
              <a:gd name="connsiteX70" fmla="*/ 1043250 w 1088970"/>
              <a:gd name="connsiteY70" fmla="*/ 1058792 h 1452744"/>
              <a:gd name="connsiteX71" fmla="*/ 1088970 w 1088970"/>
              <a:gd name="connsiteY71" fmla="*/ 1104512 h 1452744"/>
              <a:gd name="connsiteX72" fmla="*/ 1043250 w 1088970"/>
              <a:gd name="connsiteY72" fmla="*/ 1150232 h 1452744"/>
              <a:gd name="connsiteX73" fmla="*/ 997530 w 1088970"/>
              <a:gd name="connsiteY73" fmla="*/ 1104512 h 1452744"/>
              <a:gd name="connsiteX74" fmla="*/ 1043250 w 1088970"/>
              <a:gd name="connsiteY74" fmla="*/ 1058792 h 1452744"/>
              <a:gd name="connsiteX75" fmla="*/ 876995 w 1088970"/>
              <a:gd name="connsiteY75" fmla="*/ 1058792 h 1452744"/>
              <a:gd name="connsiteX76" fmla="*/ 922715 w 1088970"/>
              <a:gd name="connsiteY76" fmla="*/ 1104512 h 1452744"/>
              <a:gd name="connsiteX77" fmla="*/ 876995 w 1088970"/>
              <a:gd name="connsiteY77" fmla="*/ 1150232 h 1452744"/>
              <a:gd name="connsiteX78" fmla="*/ 831275 w 1088970"/>
              <a:gd name="connsiteY78" fmla="*/ 1104512 h 1452744"/>
              <a:gd name="connsiteX79" fmla="*/ 876995 w 1088970"/>
              <a:gd name="connsiteY79" fmla="*/ 1058792 h 1452744"/>
              <a:gd name="connsiteX80" fmla="*/ 710740 w 1088970"/>
              <a:gd name="connsiteY80" fmla="*/ 1058792 h 1452744"/>
              <a:gd name="connsiteX81" fmla="*/ 756460 w 1088970"/>
              <a:gd name="connsiteY81" fmla="*/ 1104512 h 1452744"/>
              <a:gd name="connsiteX82" fmla="*/ 710740 w 1088970"/>
              <a:gd name="connsiteY82" fmla="*/ 1150232 h 1452744"/>
              <a:gd name="connsiteX83" fmla="*/ 665020 w 1088970"/>
              <a:gd name="connsiteY83" fmla="*/ 1104512 h 1452744"/>
              <a:gd name="connsiteX84" fmla="*/ 710740 w 1088970"/>
              <a:gd name="connsiteY84" fmla="*/ 1058792 h 1452744"/>
              <a:gd name="connsiteX85" fmla="*/ 544485 w 1088970"/>
              <a:gd name="connsiteY85" fmla="*/ 1058792 h 1452744"/>
              <a:gd name="connsiteX86" fmla="*/ 590205 w 1088970"/>
              <a:gd name="connsiteY86" fmla="*/ 1104512 h 1452744"/>
              <a:gd name="connsiteX87" fmla="*/ 544485 w 1088970"/>
              <a:gd name="connsiteY87" fmla="*/ 1150232 h 1452744"/>
              <a:gd name="connsiteX88" fmla="*/ 498765 w 1088970"/>
              <a:gd name="connsiteY88" fmla="*/ 1104512 h 1452744"/>
              <a:gd name="connsiteX89" fmla="*/ 544485 w 1088970"/>
              <a:gd name="connsiteY89" fmla="*/ 1058792 h 1452744"/>
              <a:gd name="connsiteX90" fmla="*/ 378230 w 1088970"/>
              <a:gd name="connsiteY90" fmla="*/ 1058792 h 1452744"/>
              <a:gd name="connsiteX91" fmla="*/ 423950 w 1088970"/>
              <a:gd name="connsiteY91" fmla="*/ 1104512 h 1452744"/>
              <a:gd name="connsiteX92" fmla="*/ 378230 w 1088970"/>
              <a:gd name="connsiteY92" fmla="*/ 1150232 h 1452744"/>
              <a:gd name="connsiteX93" fmla="*/ 332510 w 1088970"/>
              <a:gd name="connsiteY93" fmla="*/ 1104512 h 1452744"/>
              <a:gd name="connsiteX94" fmla="*/ 378230 w 1088970"/>
              <a:gd name="connsiteY94" fmla="*/ 1058792 h 1452744"/>
              <a:gd name="connsiteX95" fmla="*/ 211975 w 1088970"/>
              <a:gd name="connsiteY95" fmla="*/ 1058792 h 1452744"/>
              <a:gd name="connsiteX96" fmla="*/ 257695 w 1088970"/>
              <a:gd name="connsiteY96" fmla="*/ 1104512 h 1452744"/>
              <a:gd name="connsiteX97" fmla="*/ 211975 w 1088970"/>
              <a:gd name="connsiteY97" fmla="*/ 1150232 h 1452744"/>
              <a:gd name="connsiteX98" fmla="*/ 166255 w 1088970"/>
              <a:gd name="connsiteY98" fmla="*/ 1104512 h 1452744"/>
              <a:gd name="connsiteX99" fmla="*/ 211975 w 1088970"/>
              <a:gd name="connsiteY99" fmla="*/ 1058792 h 1452744"/>
              <a:gd name="connsiteX100" fmla="*/ 45720 w 1088970"/>
              <a:gd name="connsiteY100" fmla="*/ 1058792 h 1452744"/>
              <a:gd name="connsiteX101" fmla="*/ 91440 w 1088970"/>
              <a:gd name="connsiteY101" fmla="*/ 1104512 h 1452744"/>
              <a:gd name="connsiteX102" fmla="*/ 45720 w 1088970"/>
              <a:gd name="connsiteY102" fmla="*/ 1150232 h 1452744"/>
              <a:gd name="connsiteX103" fmla="*/ 0 w 1088970"/>
              <a:gd name="connsiteY103" fmla="*/ 1104512 h 1452744"/>
              <a:gd name="connsiteX104" fmla="*/ 45720 w 1088970"/>
              <a:gd name="connsiteY104" fmla="*/ 1058792 h 1452744"/>
              <a:gd name="connsiteX105" fmla="*/ 1043250 w 1088970"/>
              <a:gd name="connsiteY105" fmla="*/ 907536 h 1452744"/>
              <a:gd name="connsiteX106" fmla="*/ 1088970 w 1088970"/>
              <a:gd name="connsiteY106" fmla="*/ 953256 h 1452744"/>
              <a:gd name="connsiteX107" fmla="*/ 1043250 w 1088970"/>
              <a:gd name="connsiteY107" fmla="*/ 998976 h 1452744"/>
              <a:gd name="connsiteX108" fmla="*/ 997530 w 1088970"/>
              <a:gd name="connsiteY108" fmla="*/ 953256 h 1452744"/>
              <a:gd name="connsiteX109" fmla="*/ 1043250 w 1088970"/>
              <a:gd name="connsiteY109" fmla="*/ 907536 h 1452744"/>
              <a:gd name="connsiteX110" fmla="*/ 876995 w 1088970"/>
              <a:gd name="connsiteY110" fmla="*/ 907536 h 1452744"/>
              <a:gd name="connsiteX111" fmla="*/ 922715 w 1088970"/>
              <a:gd name="connsiteY111" fmla="*/ 953256 h 1452744"/>
              <a:gd name="connsiteX112" fmla="*/ 876995 w 1088970"/>
              <a:gd name="connsiteY112" fmla="*/ 998976 h 1452744"/>
              <a:gd name="connsiteX113" fmla="*/ 831275 w 1088970"/>
              <a:gd name="connsiteY113" fmla="*/ 953256 h 1452744"/>
              <a:gd name="connsiteX114" fmla="*/ 876995 w 1088970"/>
              <a:gd name="connsiteY114" fmla="*/ 907536 h 1452744"/>
              <a:gd name="connsiteX115" fmla="*/ 710740 w 1088970"/>
              <a:gd name="connsiteY115" fmla="*/ 907536 h 1452744"/>
              <a:gd name="connsiteX116" fmla="*/ 756460 w 1088970"/>
              <a:gd name="connsiteY116" fmla="*/ 953256 h 1452744"/>
              <a:gd name="connsiteX117" fmla="*/ 710740 w 1088970"/>
              <a:gd name="connsiteY117" fmla="*/ 998976 h 1452744"/>
              <a:gd name="connsiteX118" fmla="*/ 665020 w 1088970"/>
              <a:gd name="connsiteY118" fmla="*/ 953256 h 1452744"/>
              <a:gd name="connsiteX119" fmla="*/ 710740 w 1088970"/>
              <a:gd name="connsiteY119" fmla="*/ 907536 h 1452744"/>
              <a:gd name="connsiteX120" fmla="*/ 544485 w 1088970"/>
              <a:gd name="connsiteY120" fmla="*/ 907536 h 1452744"/>
              <a:gd name="connsiteX121" fmla="*/ 590205 w 1088970"/>
              <a:gd name="connsiteY121" fmla="*/ 953256 h 1452744"/>
              <a:gd name="connsiteX122" fmla="*/ 544485 w 1088970"/>
              <a:gd name="connsiteY122" fmla="*/ 998976 h 1452744"/>
              <a:gd name="connsiteX123" fmla="*/ 498765 w 1088970"/>
              <a:gd name="connsiteY123" fmla="*/ 953256 h 1452744"/>
              <a:gd name="connsiteX124" fmla="*/ 544485 w 1088970"/>
              <a:gd name="connsiteY124" fmla="*/ 907536 h 1452744"/>
              <a:gd name="connsiteX125" fmla="*/ 378230 w 1088970"/>
              <a:gd name="connsiteY125" fmla="*/ 907536 h 1452744"/>
              <a:gd name="connsiteX126" fmla="*/ 423950 w 1088970"/>
              <a:gd name="connsiteY126" fmla="*/ 953256 h 1452744"/>
              <a:gd name="connsiteX127" fmla="*/ 378230 w 1088970"/>
              <a:gd name="connsiteY127" fmla="*/ 998976 h 1452744"/>
              <a:gd name="connsiteX128" fmla="*/ 332510 w 1088970"/>
              <a:gd name="connsiteY128" fmla="*/ 953256 h 1452744"/>
              <a:gd name="connsiteX129" fmla="*/ 378230 w 1088970"/>
              <a:gd name="connsiteY129" fmla="*/ 907536 h 1452744"/>
              <a:gd name="connsiteX130" fmla="*/ 211975 w 1088970"/>
              <a:gd name="connsiteY130" fmla="*/ 907536 h 1452744"/>
              <a:gd name="connsiteX131" fmla="*/ 257695 w 1088970"/>
              <a:gd name="connsiteY131" fmla="*/ 953256 h 1452744"/>
              <a:gd name="connsiteX132" fmla="*/ 211975 w 1088970"/>
              <a:gd name="connsiteY132" fmla="*/ 998976 h 1452744"/>
              <a:gd name="connsiteX133" fmla="*/ 166255 w 1088970"/>
              <a:gd name="connsiteY133" fmla="*/ 953256 h 1452744"/>
              <a:gd name="connsiteX134" fmla="*/ 211975 w 1088970"/>
              <a:gd name="connsiteY134" fmla="*/ 907536 h 1452744"/>
              <a:gd name="connsiteX135" fmla="*/ 45720 w 1088970"/>
              <a:gd name="connsiteY135" fmla="*/ 907536 h 1452744"/>
              <a:gd name="connsiteX136" fmla="*/ 91440 w 1088970"/>
              <a:gd name="connsiteY136" fmla="*/ 953256 h 1452744"/>
              <a:gd name="connsiteX137" fmla="*/ 45720 w 1088970"/>
              <a:gd name="connsiteY137" fmla="*/ 998976 h 1452744"/>
              <a:gd name="connsiteX138" fmla="*/ 0 w 1088970"/>
              <a:gd name="connsiteY138" fmla="*/ 953256 h 1452744"/>
              <a:gd name="connsiteX139" fmla="*/ 45720 w 1088970"/>
              <a:gd name="connsiteY139" fmla="*/ 907536 h 1452744"/>
              <a:gd name="connsiteX140" fmla="*/ 1043250 w 1088970"/>
              <a:gd name="connsiteY140" fmla="*/ 756280 h 1452744"/>
              <a:gd name="connsiteX141" fmla="*/ 1088970 w 1088970"/>
              <a:gd name="connsiteY141" fmla="*/ 802000 h 1452744"/>
              <a:gd name="connsiteX142" fmla="*/ 1043250 w 1088970"/>
              <a:gd name="connsiteY142" fmla="*/ 847720 h 1452744"/>
              <a:gd name="connsiteX143" fmla="*/ 997530 w 1088970"/>
              <a:gd name="connsiteY143" fmla="*/ 802000 h 1452744"/>
              <a:gd name="connsiteX144" fmla="*/ 1043250 w 1088970"/>
              <a:gd name="connsiteY144" fmla="*/ 756280 h 1452744"/>
              <a:gd name="connsiteX145" fmla="*/ 876995 w 1088970"/>
              <a:gd name="connsiteY145" fmla="*/ 756280 h 1452744"/>
              <a:gd name="connsiteX146" fmla="*/ 922715 w 1088970"/>
              <a:gd name="connsiteY146" fmla="*/ 802000 h 1452744"/>
              <a:gd name="connsiteX147" fmla="*/ 876995 w 1088970"/>
              <a:gd name="connsiteY147" fmla="*/ 847720 h 1452744"/>
              <a:gd name="connsiteX148" fmla="*/ 831275 w 1088970"/>
              <a:gd name="connsiteY148" fmla="*/ 802000 h 1452744"/>
              <a:gd name="connsiteX149" fmla="*/ 876995 w 1088970"/>
              <a:gd name="connsiteY149" fmla="*/ 756280 h 1452744"/>
              <a:gd name="connsiteX150" fmla="*/ 710740 w 1088970"/>
              <a:gd name="connsiteY150" fmla="*/ 756280 h 1452744"/>
              <a:gd name="connsiteX151" fmla="*/ 756460 w 1088970"/>
              <a:gd name="connsiteY151" fmla="*/ 802000 h 1452744"/>
              <a:gd name="connsiteX152" fmla="*/ 710740 w 1088970"/>
              <a:gd name="connsiteY152" fmla="*/ 847720 h 1452744"/>
              <a:gd name="connsiteX153" fmla="*/ 665020 w 1088970"/>
              <a:gd name="connsiteY153" fmla="*/ 802000 h 1452744"/>
              <a:gd name="connsiteX154" fmla="*/ 710740 w 1088970"/>
              <a:gd name="connsiteY154" fmla="*/ 756280 h 1452744"/>
              <a:gd name="connsiteX155" fmla="*/ 544485 w 1088970"/>
              <a:gd name="connsiteY155" fmla="*/ 756280 h 1452744"/>
              <a:gd name="connsiteX156" fmla="*/ 590205 w 1088970"/>
              <a:gd name="connsiteY156" fmla="*/ 802000 h 1452744"/>
              <a:gd name="connsiteX157" fmla="*/ 544485 w 1088970"/>
              <a:gd name="connsiteY157" fmla="*/ 847720 h 1452744"/>
              <a:gd name="connsiteX158" fmla="*/ 498765 w 1088970"/>
              <a:gd name="connsiteY158" fmla="*/ 802000 h 1452744"/>
              <a:gd name="connsiteX159" fmla="*/ 544485 w 1088970"/>
              <a:gd name="connsiteY159" fmla="*/ 756280 h 1452744"/>
              <a:gd name="connsiteX160" fmla="*/ 378230 w 1088970"/>
              <a:gd name="connsiteY160" fmla="*/ 756280 h 1452744"/>
              <a:gd name="connsiteX161" fmla="*/ 423950 w 1088970"/>
              <a:gd name="connsiteY161" fmla="*/ 802000 h 1452744"/>
              <a:gd name="connsiteX162" fmla="*/ 378230 w 1088970"/>
              <a:gd name="connsiteY162" fmla="*/ 847720 h 1452744"/>
              <a:gd name="connsiteX163" fmla="*/ 332510 w 1088970"/>
              <a:gd name="connsiteY163" fmla="*/ 802000 h 1452744"/>
              <a:gd name="connsiteX164" fmla="*/ 378230 w 1088970"/>
              <a:gd name="connsiteY164" fmla="*/ 756280 h 1452744"/>
              <a:gd name="connsiteX165" fmla="*/ 211975 w 1088970"/>
              <a:gd name="connsiteY165" fmla="*/ 756280 h 1452744"/>
              <a:gd name="connsiteX166" fmla="*/ 257695 w 1088970"/>
              <a:gd name="connsiteY166" fmla="*/ 802000 h 1452744"/>
              <a:gd name="connsiteX167" fmla="*/ 211975 w 1088970"/>
              <a:gd name="connsiteY167" fmla="*/ 847720 h 1452744"/>
              <a:gd name="connsiteX168" fmla="*/ 166255 w 1088970"/>
              <a:gd name="connsiteY168" fmla="*/ 802000 h 1452744"/>
              <a:gd name="connsiteX169" fmla="*/ 211975 w 1088970"/>
              <a:gd name="connsiteY169" fmla="*/ 756280 h 1452744"/>
              <a:gd name="connsiteX170" fmla="*/ 45720 w 1088970"/>
              <a:gd name="connsiteY170" fmla="*/ 756280 h 1452744"/>
              <a:gd name="connsiteX171" fmla="*/ 91440 w 1088970"/>
              <a:gd name="connsiteY171" fmla="*/ 802000 h 1452744"/>
              <a:gd name="connsiteX172" fmla="*/ 45720 w 1088970"/>
              <a:gd name="connsiteY172" fmla="*/ 847720 h 1452744"/>
              <a:gd name="connsiteX173" fmla="*/ 0 w 1088970"/>
              <a:gd name="connsiteY173" fmla="*/ 802000 h 1452744"/>
              <a:gd name="connsiteX174" fmla="*/ 45720 w 1088970"/>
              <a:gd name="connsiteY174" fmla="*/ 756280 h 1452744"/>
              <a:gd name="connsiteX175" fmla="*/ 1043250 w 1088970"/>
              <a:gd name="connsiteY175" fmla="*/ 605024 h 1452744"/>
              <a:gd name="connsiteX176" fmla="*/ 1088970 w 1088970"/>
              <a:gd name="connsiteY176" fmla="*/ 650744 h 1452744"/>
              <a:gd name="connsiteX177" fmla="*/ 1043250 w 1088970"/>
              <a:gd name="connsiteY177" fmla="*/ 696464 h 1452744"/>
              <a:gd name="connsiteX178" fmla="*/ 997530 w 1088970"/>
              <a:gd name="connsiteY178" fmla="*/ 650744 h 1452744"/>
              <a:gd name="connsiteX179" fmla="*/ 1043250 w 1088970"/>
              <a:gd name="connsiteY179" fmla="*/ 605024 h 1452744"/>
              <a:gd name="connsiteX180" fmla="*/ 876995 w 1088970"/>
              <a:gd name="connsiteY180" fmla="*/ 605024 h 1452744"/>
              <a:gd name="connsiteX181" fmla="*/ 922715 w 1088970"/>
              <a:gd name="connsiteY181" fmla="*/ 650744 h 1452744"/>
              <a:gd name="connsiteX182" fmla="*/ 876995 w 1088970"/>
              <a:gd name="connsiteY182" fmla="*/ 696464 h 1452744"/>
              <a:gd name="connsiteX183" fmla="*/ 831275 w 1088970"/>
              <a:gd name="connsiteY183" fmla="*/ 650744 h 1452744"/>
              <a:gd name="connsiteX184" fmla="*/ 876995 w 1088970"/>
              <a:gd name="connsiteY184" fmla="*/ 605024 h 1452744"/>
              <a:gd name="connsiteX185" fmla="*/ 710740 w 1088970"/>
              <a:gd name="connsiteY185" fmla="*/ 605024 h 1452744"/>
              <a:gd name="connsiteX186" fmla="*/ 756460 w 1088970"/>
              <a:gd name="connsiteY186" fmla="*/ 650744 h 1452744"/>
              <a:gd name="connsiteX187" fmla="*/ 710740 w 1088970"/>
              <a:gd name="connsiteY187" fmla="*/ 696464 h 1452744"/>
              <a:gd name="connsiteX188" fmla="*/ 665020 w 1088970"/>
              <a:gd name="connsiteY188" fmla="*/ 650744 h 1452744"/>
              <a:gd name="connsiteX189" fmla="*/ 710740 w 1088970"/>
              <a:gd name="connsiteY189" fmla="*/ 605024 h 1452744"/>
              <a:gd name="connsiteX190" fmla="*/ 544485 w 1088970"/>
              <a:gd name="connsiteY190" fmla="*/ 605024 h 1452744"/>
              <a:gd name="connsiteX191" fmla="*/ 590205 w 1088970"/>
              <a:gd name="connsiteY191" fmla="*/ 650744 h 1452744"/>
              <a:gd name="connsiteX192" fmla="*/ 544485 w 1088970"/>
              <a:gd name="connsiteY192" fmla="*/ 696464 h 1452744"/>
              <a:gd name="connsiteX193" fmla="*/ 498765 w 1088970"/>
              <a:gd name="connsiteY193" fmla="*/ 650744 h 1452744"/>
              <a:gd name="connsiteX194" fmla="*/ 544485 w 1088970"/>
              <a:gd name="connsiteY194" fmla="*/ 605024 h 1452744"/>
              <a:gd name="connsiteX195" fmla="*/ 378230 w 1088970"/>
              <a:gd name="connsiteY195" fmla="*/ 605024 h 1452744"/>
              <a:gd name="connsiteX196" fmla="*/ 423950 w 1088970"/>
              <a:gd name="connsiteY196" fmla="*/ 650744 h 1452744"/>
              <a:gd name="connsiteX197" fmla="*/ 378230 w 1088970"/>
              <a:gd name="connsiteY197" fmla="*/ 696464 h 1452744"/>
              <a:gd name="connsiteX198" fmla="*/ 332510 w 1088970"/>
              <a:gd name="connsiteY198" fmla="*/ 650744 h 1452744"/>
              <a:gd name="connsiteX199" fmla="*/ 378230 w 1088970"/>
              <a:gd name="connsiteY199" fmla="*/ 605024 h 1452744"/>
              <a:gd name="connsiteX200" fmla="*/ 211975 w 1088970"/>
              <a:gd name="connsiteY200" fmla="*/ 605024 h 1452744"/>
              <a:gd name="connsiteX201" fmla="*/ 257695 w 1088970"/>
              <a:gd name="connsiteY201" fmla="*/ 650744 h 1452744"/>
              <a:gd name="connsiteX202" fmla="*/ 211975 w 1088970"/>
              <a:gd name="connsiteY202" fmla="*/ 696464 h 1452744"/>
              <a:gd name="connsiteX203" fmla="*/ 166255 w 1088970"/>
              <a:gd name="connsiteY203" fmla="*/ 650744 h 1452744"/>
              <a:gd name="connsiteX204" fmla="*/ 211975 w 1088970"/>
              <a:gd name="connsiteY204" fmla="*/ 605024 h 1452744"/>
              <a:gd name="connsiteX205" fmla="*/ 45720 w 1088970"/>
              <a:gd name="connsiteY205" fmla="*/ 605024 h 1452744"/>
              <a:gd name="connsiteX206" fmla="*/ 91440 w 1088970"/>
              <a:gd name="connsiteY206" fmla="*/ 650744 h 1452744"/>
              <a:gd name="connsiteX207" fmla="*/ 45720 w 1088970"/>
              <a:gd name="connsiteY207" fmla="*/ 696464 h 1452744"/>
              <a:gd name="connsiteX208" fmla="*/ 0 w 1088970"/>
              <a:gd name="connsiteY208" fmla="*/ 650744 h 1452744"/>
              <a:gd name="connsiteX209" fmla="*/ 45720 w 1088970"/>
              <a:gd name="connsiteY209" fmla="*/ 605024 h 1452744"/>
              <a:gd name="connsiteX210" fmla="*/ 1043250 w 1088970"/>
              <a:gd name="connsiteY210" fmla="*/ 453768 h 1452744"/>
              <a:gd name="connsiteX211" fmla="*/ 1088970 w 1088970"/>
              <a:gd name="connsiteY211" fmla="*/ 499488 h 1452744"/>
              <a:gd name="connsiteX212" fmla="*/ 1043250 w 1088970"/>
              <a:gd name="connsiteY212" fmla="*/ 545208 h 1452744"/>
              <a:gd name="connsiteX213" fmla="*/ 997530 w 1088970"/>
              <a:gd name="connsiteY213" fmla="*/ 499488 h 1452744"/>
              <a:gd name="connsiteX214" fmla="*/ 1043250 w 1088970"/>
              <a:gd name="connsiteY214" fmla="*/ 453768 h 1452744"/>
              <a:gd name="connsiteX215" fmla="*/ 876995 w 1088970"/>
              <a:gd name="connsiteY215" fmla="*/ 453768 h 1452744"/>
              <a:gd name="connsiteX216" fmla="*/ 922715 w 1088970"/>
              <a:gd name="connsiteY216" fmla="*/ 499488 h 1452744"/>
              <a:gd name="connsiteX217" fmla="*/ 876995 w 1088970"/>
              <a:gd name="connsiteY217" fmla="*/ 545208 h 1452744"/>
              <a:gd name="connsiteX218" fmla="*/ 831275 w 1088970"/>
              <a:gd name="connsiteY218" fmla="*/ 499488 h 1452744"/>
              <a:gd name="connsiteX219" fmla="*/ 876995 w 1088970"/>
              <a:gd name="connsiteY219" fmla="*/ 453768 h 1452744"/>
              <a:gd name="connsiteX220" fmla="*/ 710740 w 1088970"/>
              <a:gd name="connsiteY220" fmla="*/ 453768 h 1452744"/>
              <a:gd name="connsiteX221" fmla="*/ 756460 w 1088970"/>
              <a:gd name="connsiteY221" fmla="*/ 499488 h 1452744"/>
              <a:gd name="connsiteX222" fmla="*/ 710740 w 1088970"/>
              <a:gd name="connsiteY222" fmla="*/ 545208 h 1452744"/>
              <a:gd name="connsiteX223" fmla="*/ 665020 w 1088970"/>
              <a:gd name="connsiteY223" fmla="*/ 499488 h 1452744"/>
              <a:gd name="connsiteX224" fmla="*/ 710740 w 1088970"/>
              <a:gd name="connsiteY224" fmla="*/ 453768 h 1452744"/>
              <a:gd name="connsiteX225" fmla="*/ 544485 w 1088970"/>
              <a:gd name="connsiteY225" fmla="*/ 453768 h 1452744"/>
              <a:gd name="connsiteX226" fmla="*/ 590205 w 1088970"/>
              <a:gd name="connsiteY226" fmla="*/ 499488 h 1452744"/>
              <a:gd name="connsiteX227" fmla="*/ 544485 w 1088970"/>
              <a:gd name="connsiteY227" fmla="*/ 545208 h 1452744"/>
              <a:gd name="connsiteX228" fmla="*/ 498765 w 1088970"/>
              <a:gd name="connsiteY228" fmla="*/ 499488 h 1452744"/>
              <a:gd name="connsiteX229" fmla="*/ 544485 w 1088970"/>
              <a:gd name="connsiteY229" fmla="*/ 453768 h 1452744"/>
              <a:gd name="connsiteX230" fmla="*/ 378230 w 1088970"/>
              <a:gd name="connsiteY230" fmla="*/ 453768 h 1452744"/>
              <a:gd name="connsiteX231" fmla="*/ 423950 w 1088970"/>
              <a:gd name="connsiteY231" fmla="*/ 499488 h 1452744"/>
              <a:gd name="connsiteX232" fmla="*/ 378230 w 1088970"/>
              <a:gd name="connsiteY232" fmla="*/ 545208 h 1452744"/>
              <a:gd name="connsiteX233" fmla="*/ 332510 w 1088970"/>
              <a:gd name="connsiteY233" fmla="*/ 499488 h 1452744"/>
              <a:gd name="connsiteX234" fmla="*/ 378230 w 1088970"/>
              <a:gd name="connsiteY234" fmla="*/ 453768 h 1452744"/>
              <a:gd name="connsiteX235" fmla="*/ 211975 w 1088970"/>
              <a:gd name="connsiteY235" fmla="*/ 453768 h 1452744"/>
              <a:gd name="connsiteX236" fmla="*/ 257695 w 1088970"/>
              <a:gd name="connsiteY236" fmla="*/ 499488 h 1452744"/>
              <a:gd name="connsiteX237" fmla="*/ 211975 w 1088970"/>
              <a:gd name="connsiteY237" fmla="*/ 545208 h 1452744"/>
              <a:gd name="connsiteX238" fmla="*/ 166255 w 1088970"/>
              <a:gd name="connsiteY238" fmla="*/ 499488 h 1452744"/>
              <a:gd name="connsiteX239" fmla="*/ 211975 w 1088970"/>
              <a:gd name="connsiteY239" fmla="*/ 453768 h 1452744"/>
              <a:gd name="connsiteX240" fmla="*/ 45720 w 1088970"/>
              <a:gd name="connsiteY240" fmla="*/ 453768 h 1452744"/>
              <a:gd name="connsiteX241" fmla="*/ 91440 w 1088970"/>
              <a:gd name="connsiteY241" fmla="*/ 499488 h 1452744"/>
              <a:gd name="connsiteX242" fmla="*/ 45720 w 1088970"/>
              <a:gd name="connsiteY242" fmla="*/ 545208 h 1452744"/>
              <a:gd name="connsiteX243" fmla="*/ 0 w 1088970"/>
              <a:gd name="connsiteY243" fmla="*/ 499488 h 1452744"/>
              <a:gd name="connsiteX244" fmla="*/ 45720 w 1088970"/>
              <a:gd name="connsiteY244" fmla="*/ 453768 h 1452744"/>
              <a:gd name="connsiteX245" fmla="*/ 1043250 w 1088970"/>
              <a:gd name="connsiteY245" fmla="*/ 302512 h 1452744"/>
              <a:gd name="connsiteX246" fmla="*/ 1088970 w 1088970"/>
              <a:gd name="connsiteY246" fmla="*/ 348232 h 1452744"/>
              <a:gd name="connsiteX247" fmla="*/ 1043250 w 1088970"/>
              <a:gd name="connsiteY247" fmla="*/ 393952 h 1452744"/>
              <a:gd name="connsiteX248" fmla="*/ 997530 w 1088970"/>
              <a:gd name="connsiteY248" fmla="*/ 348232 h 1452744"/>
              <a:gd name="connsiteX249" fmla="*/ 1043250 w 1088970"/>
              <a:gd name="connsiteY249" fmla="*/ 302512 h 1452744"/>
              <a:gd name="connsiteX250" fmla="*/ 876995 w 1088970"/>
              <a:gd name="connsiteY250" fmla="*/ 302512 h 1452744"/>
              <a:gd name="connsiteX251" fmla="*/ 922715 w 1088970"/>
              <a:gd name="connsiteY251" fmla="*/ 348232 h 1452744"/>
              <a:gd name="connsiteX252" fmla="*/ 876995 w 1088970"/>
              <a:gd name="connsiteY252" fmla="*/ 393952 h 1452744"/>
              <a:gd name="connsiteX253" fmla="*/ 831275 w 1088970"/>
              <a:gd name="connsiteY253" fmla="*/ 348232 h 1452744"/>
              <a:gd name="connsiteX254" fmla="*/ 876995 w 1088970"/>
              <a:gd name="connsiteY254" fmla="*/ 302512 h 1452744"/>
              <a:gd name="connsiteX255" fmla="*/ 710740 w 1088970"/>
              <a:gd name="connsiteY255" fmla="*/ 302512 h 1452744"/>
              <a:gd name="connsiteX256" fmla="*/ 756460 w 1088970"/>
              <a:gd name="connsiteY256" fmla="*/ 348232 h 1452744"/>
              <a:gd name="connsiteX257" fmla="*/ 710740 w 1088970"/>
              <a:gd name="connsiteY257" fmla="*/ 393952 h 1452744"/>
              <a:gd name="connsiteX258" fmla="*/ 665020 w 1088970"/>
              <a:gd name="connsiteY258" fmla="*/ 348232 h 1452744"/>
              <a:gd name="connsiteX259" fmla="*/ 710740 w 1088970"/>
              <a:gd name="connsiteY259" fmla="*/ 302512 h 1452744"/>
              <a:gd name="connsiteX260" fmla="*/ 544485 w 1088970"/>
              <a:gd name="connsiteY260" fmla="*/ 302512 h 1452744"/>
              <a:gd name="connsiteX261" fmla="*/ 590205 w 1088970"/>
              <a:gd name="connsiteY261" fmla="*/ 348232 h 1452744"/>
              <a:gd name="connsiteX262" fmla="*/ 544485 w 1088970"/>
              <a:gd name="connsiteY262" fmla="*/ 393952 h 1452744"/>
              <a:gd name="connsiteX263" fmla="*/ 498765 w 1088970"/>
              <a:gd name="connsiteY263" fmla="*/ 348232 h 1452744"/>
              <a:gd name="connsiteX264" fmla="*/ 544485 w 1088970"/>
              <a:gd name="connsiteY264" fmla="*/ 302512 h 1452744"/>
              <a:gd name="connsiteX265" fmla="*/ 378230 w 1088970"/>
              <a:gd name="connsiteY265" fmla="*/ 302512 h 1452744"/>
              <a:gd name="connsiteX266" fmla="*/ 423950 w 1088970"/>
              <a:gd name="connsiteY266" fmla="*/ 348232 h 1452744"/>
              <a:gd name="connsiteX267" fmla="*/ 378230 w 1088970"/>
              <a:gd name="connsiteY267" fmla="*/ 393952 h 1452744"/>
              <a:gd name="connsiteX268" fmla="*/ 332510 w 1088970"/>
              <a:gd name="connsiteY268" fmla="*/ 348232 h 1452744"/>
              <a:gd name="connsiteX269" fmla="*/ 378230 w 1088970"/>
              <a:gd name="connsiteY269" fmla="*/ 302512 h 1452744"/>
              <a:gd name="connsiteX270" fmla="*/ 211975 w 1088970"/>
              <a:gd name="connsiteY270" fmla="*/ 302512 h 1452744"/>
              <a:gd name="connsiteX271" fmla="*/ 257695 w 1088970"/>
              <a:gd name="connsiteY271" fmla="*/ 348232 h 1452744"/>
              <a:gd name="connsiteX272" fmla="*/ 211975 w 1088970"/>
              <a:gd name="connsiteY272" fmla="*/ 393952 h 1452744"/>
              <a:gd name="connsiteX273" fmla="*/ 166255 w 1088970"/>
              <a:gd name="connsiteY273" fmla="*/ 348232 h 1452744"/>
              <a:gd name="connsiteX274" fmla="*/ 211975 w 1088970"/>
              <a:gd name="connsiteY274" fmla="*/ 302512 h 1452744"/>
              <a:gd name="connsiteX275" fmla="*/ 45720 w 1088970"/>
              <a:gd name="connsiteY275" fmla="*/ 302512 h 1452744"/>
              <a:gd name="connsiteX276" fmla="*/ 91440 w 1088970"/>
              <a:gd name="connsiteY276" fmla="*/ 348232 h 1452744"/>
              <a:gd name="connsiteX277" fmla="*/ 45720 w 1088970"/>
              <a:gd name="connsiteY277" fmla="*/ 393952 h 1452744"/>
              <a:gd name="connsiteX278" fmla="*/ 0 w 1088970"/>
              <a:gd name="connsiteY278" fmla="*/ 348232 h 1452744"/>
              <a:gd name="connsiteX279" fmla="*/ 45720 w 1088970"/>
              <a:gd name="connsiteY279" fmla="*/ 302512 h 1452744"/>
              <a:gd name="connsiteX280" fmla="*/ 1043250 w 1088970"/>
              <a:gd name="connsiteY280" fmla="*/ 151256 h 1452744"/>
              <a:gd name="connsiteX281" fmla="*/ 1088970 w 1088970"/>
              <a:gd name="connsiteY281" fmla="*/ 196976 h 1452744"/>
              <a:gd name="connsiteX282" fmla="*/ 1043250 w 1088970"/>
              <a:gd name="connsiteY282" fmla="*/ 242696 h 1452744"/>
              <a:gd name="connsiteX283" fmla="*/ 997530 w 1088970"/>
              <a:gd name="connsiteY283" fmla="*/ 196976 h 1452744"/>
              <a:gd name="connsiteX284" fmla="*/ 1043250 w 1088970"/>
              <a:gd name="connsiteY284" fmla="*/ 151256 h 1452744"/>
              <a:gd name="connsiteX285" fmla="*/ 876995 w 1088970"/>
              <a:gd name="connsiteY285" fmla="*/ 151256 h 1452744"/>
              <a:gd name="connsiteX286" fmla="*/ 922715 w 1088970"/>
              <a:gd name="connsiteY286" fmla="*/ 196976 h 1452744"/>
              <a:gd name="connsiteX287" fmla="*/ 876995 w 1088970"/>
              <a:gd name="connsiteY287" fmla="*/ 242696 h 1452744"/>
              <a:gd name="connsiteX288" fmla="*/ 831275 w 1088970"/>
              <a:gd name="connsiteY288" fmla="*/ 196976 h 1452744"/>
              <a:gd name="connsiteX289" fmla="*/ 876995 w 1088970"/>
              <a:gd name="connsiteY289" fmla="*/ 151256 h 1452744"/>
              <a:gd name="connsiteX290" fmla="*/ 710740 w 1088970"/>
              <a:gd name="connsiteY290" fmla="*/ 151256 h 1452744"/>
              <a:gd name="connsiteX291" fmla="*/ 756460 w 1088970"/>
              <a:gd name="connsiteY291" fmla="*/ 196976 h 1452744"/>
              <a:gd name="connsiteX292" fmla="*/ 710740 w 1088970"/>
              <a:gd name="connsiteY292" fmla="*/ 242696 h 1452744"/>
              <a:gd name="connsiteX293" fmla="*/ 665020 w 1088970"/>
              <a:gd name="connsiteY293" fmla="*/ 196976 h 1452744"/>
              <a:gd name="connsiteX294" fmla="*/ 710740 w 1088970"/>
              <a:gd name="connsiteY294" fmla="*/ 151256 h 1452744"/>
              <a:gd name="connsiteX295" fmla="*/ 544485 w 1088970"/>
              <a:gd name="connsiteY295" fmla="*/ 151256 h 1452744"/>
              <a:gd name="connsiteX296" fmla="*/ 590205 w 1088970"/>
              <a:gd name="connsiteY296" fmla="*/ 196976 h 1452744"/>
              <a:gd name="connsiteX297" fmla="*/ 544485 w 1088970"/>
              <a:gd name="connsiteY297" fmla="*/ 242696 h 1452744"/>
              <a:gd name="connsiteX298" fmla="*/ 498765 w 1088970"/>
              <a:gd name="connsiteY298" fmla="*/ 196976 h 1452744"/>
              <a:gd name="connsiteX299" fmla="*/ 544485 w 1088970"/>
              <a:gd name="connsiteY299" fmla="*/ 151256 h 1452744"/>
              <a:gd name="connsiteX300" fmla="*/ 378230 w 1088970"/>
              <a:gd name="connsiteY300" fmla="*/ 151256 h 1452744"/>
              <a:gd name="connsiteX301" fmla="*/ 423950 w 1088970"/>
              <a:gd name="connsiteY301" fmla="*/ 196976 h 1452744"/>
              <a:gd name="connsiteX302" fmla="*/ 378230 w 1088970"/>
              <a:gd name="connsiteY302" fmla="*/ 242696 h 1452744"/>
              <a:gd name="connsiteX303" fmla="*/ 332510 w 1088970"/>
              <a:gd name="connsiteY303" fmla="*/ 196976 h 1452744"/>
              <a:gd name="connsiteX304" fmla="*/ 378230 w 1088970"/>
              <a:gd name="connsiteY304" fmla="*/ 151256 h 1452744"/>
              <a:gd name="connsiteX305" fmla="*/ 211975 w 1088970"/>
              <a:gd name="connsiteY305" fmla="*/ 151256 h 1452744"/>
              <a:gd name="connsiteX306" fmla="*/ 257695 w 1088970"/>
              <a:gd name="connsiteY306" fmla="*/ 196976 h 1452744"/>
              <a:gd name="connsiteX307" fmla="*/ 211975 w 1088970"/>
              <a:gd name="connsiteY307" fmla="*/ 242696 h 1452744"/>
              <a:gd name="connsiteX308" fmla="*/ 166255 w 1088970"/>
              <a:gd name="connsiteY308" fmla="*/ 196976 h 1452744"/>
              <a:gd name="connsiteX309" fmla="*/ 211975 w 1088970"/>
              <a:gd name="connsiteY309" fmla="*/ 151256 h 1452744"/>
              <a:gd name="connsiteX310" fmla="*/ 45720 w 1088970"/>
              <a:gd name="connsiteY310" fmla="*/ 151256 h 1452744"/>
              <a:gd name="connsiteX311" fmla="*/ 91440 w 1088970"/>
              <a:gd name="connsiteY311" fmla="*/ 196976 h 1452744"/>
              <a:gd name="connsiteX312" fmla="*/ 45720 w 1088970"/>
              <a:gd name="connsiteY312" fmla="*/ 242696 h 1452744"/>
              <a:gd name="connsiteX313" fmla="*/ 0 w 1088970"/>
              <a:gd name="connsiteY313" fmla="*/ 196976 h 1452744"/>
              <a:gd name="connsiteX314" fmla="*/ 45720 w 1088970"/>
              <a:gd name="connsiteY314" fmla="*/ 151256 h 1452744"/>
              <a:gd name="connsiteX315" fmla="*/ 1043250 w 1088970"/>
              <a:gd name="connsiteY315" fmla="*/ 0 h 1452744"/>
              <a:gd name="connsiteX316" fmla="*/ 1088970 w 1088970"/>
              <a:gd name="connsiteY316" fmla="*/ 45720 h 1452744"/>
              <a:gd name="connsiteX317" fmla="*/ 1043250 w 1088970"/>
              <a:gd name="connsiteY317" fmla="*/ 91440 h 1452744"/>
              <a:gd name="connsiteX318" fmla="*/ 997530 w 1088970"/>
              <a:gd name="connsiteY318" fmla="*/ 45720 h 1452744"/>
              <a:gd name="connsiteX319" fmla="*/ 1043250 w 1088970"/>
              <a:gd name="connsiteY319" fmla="*/ 0 h 1452744"/>
              <a:gd name="connsiteX320" fmla="*/ 876995 w 1088970"/>
              <a:gd name="connsiteY320" fmla="*/ 0 h 1452744"/>
              <a:gd name="connsiteX321" fmla="*/ 922715 w 1088970"/>
              <a:gd name="connsiteY321" fmla="*/ 45720 h 1452744"/>
              <a:gd name="connsiteX322" fmla="*/ 876995 w 1088970"/>
              <a:gd name="connsiteY322" fmla="*/ 91440 h 1452744"/>
              <a:gd name="connsiteX323" fmla="*/ 831275 w 1088970"/>
              <a:gd name="connsiteY323" fmla="*/ 45720 h 1452744"/>
              <a:gd name="connsiteX324" fmla="*/ 876995 w 1088970"/>
              <a:gd name="connsiteY324" fmla="*/ 0 h 1452744"/>
              <a:gd name="connsiteX325" fmla="*/ 710740 w 1088970"/>
              <a:gd name="connsiteY325" fmla="*/ 0 h 1452744"/>
              <a:gd name="connsiteX326" fmla="*/ 756460 w 1088970"/>
              <a:gd name="connsiteY326" fmla="*/ 45720 h 1452744"/>
              <a:gd name="connsiteX327" fmla="*/ 710740 w 1088970"/>
              <a:gd name="connsiteY327" fmla="*/ 91440 h 1452744"/>
              <a:gd name="connsiteX328" fmla="*/ 665020 w 1088970"/>
              <a:gd name="connsiteY328" fmla="*/ 45720 h 1452744"/>
              <a:gd name="connsiteX329" fmla="*/ 710740 w 1088970"/>
              <a:gd name="connsiteY329" fmla="*/ 0 h 1452744"/>
              <a:gd name="connsiteX330" fmla="*/ 544485 w 1088970"/>
              <a:gd name="connsiteY330" fmla="*/ 0 h 1452744"/>
              <a:gd name="connsiteX331" fmla="*/ 590205 w 1088970"/>
              <a:gd name="connsiteY331" fmla="*/ 45720 h 1452744"/>
              <a:gd name="connsiteX332" fmla="*/ 544485 w 1088970"/>
              <a:gd name="connsiteY332" fmla="*/ 91440 h 1452744"/>
              <a:gd name="connsiteX333" fmla="*/ 498765 w 1088970"/>
              <a:gd name="connsiteY333" fmla="*/ 45720 h 1452744"/>
              <a:gd name="connsiteX334" fmla="*/ 544485 w 1088970"/>
              <a:gd name="connsiteY334" fmla="*/ 0 h 1452744"/>
              <a:gd name="connsiteX335" fmla="*/ 378230 w 1088970"/>
              <a:gd name="connsiteY335" fmla="*/ 0 h 1452744"/>
              <a:gd name="connsiteX336" fmla="*/ 423950 w 1088970"/>
              <a:gd name="connsiteY336" fmla="*/ 45720 h 1452744"/>
              <a:gd name="connsiteX337" fmla="*/ 378230 w 1088970"/>
              <a:gd name="connsiteY337" fmla="*/ 91440 h 1452744"/>
              <a:gd name="connsiteX338" fmla="*/ 332510 w 1088970"/>
              <a:gd name="connsiteY338" fmla="*/ 45720 h 1452744"/>
              <a:gd name="connsiteX339" fmla="*/ 378230 w 1088970"/>
              <a:gd name="connsiteY339" fmla="*/ 0 h 1452744"/>
              <a:gd name="connsiteX340" fmla="*/ 211975 w 1088970"/>
              <a:gd name="connsiteY340" fmla="*/ 0 h 1452744"/>
              <a:gd name="connsiteX341" fmla="*/ 257695 w 1088970"/>
              <a:gd name="connsiteY341" fmla="*/ 45720 h 1452744"/>
              <a:gd name="connsiteX342" fmla="*/ 211975 w 1088970"/>
              <a:gd name="connsiteY342" fmla="*/ 91440 h 1452744"/>
              <a:gd name="connsiteX343" fmla="*/ 166255 w 1088970"/>
              <a:gd name="connsiteY343" fmla="*/ 45720 h 1452744"/>
              <a:gd name="connsiteX344" fmla="*/ 211975 w 1088970"/>
              <a:gd name="connsiteY344" fmla="*/ 0 h 1452744"/>
              <a:gd name="connsiteX345" fmla="*/ 45720 w 1088970"/>
              <a:gd name="connsiteY345" fmla="*/ 0 h 1452744"/>
              <a:gd name="connsiteX346" fmla="*/ 91440 w 1088970"/>
              <a:gd name="connsiteY346" fmla="*/ 45720 h 1452744"/>
              <a:gd name="connsiteX347" fmla="*/ 45720 w 1088970"/>
              <a:gd name="connsiteY347" fmla="*/ 91440 h 1452744"/>
              <a:gd name="connsiteX348" fmla="*/ 0 w 1088970"/>
              <a:gd name="connsiteY348" fmla="*/ 45720 h 1452744"/>
              <a:gd name="connsiteX349" fmla="*/ 45720 w 1088970"/>
              <a:gd name="connsiteY349" fmla="*/ 0 h 145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Lst>
            <a:rect l="l" t="t" r="r" b="b"/>
            <a:pathLst>
              <a:path w="699042" h="932560">
                <a:moveTo>
                  <a:pt x="669693" y="873862"/>
                </a:moveTo>
                <a:cubicBezTo>
                  <a:pt x="685902" y="873862"/>
                  <a:pt x="699042" y="887002"/>
                  <a:pt x="699042" y="903211"/>
                </a:cubicBezTo>
                <a:cubicBezTo>
                  <a:pt x="699042" y="919420"/>
                  <a:pt x="685902" y="932560"/>
                  <a:pt x="669693" y="932560"/>
                </a:cubicBezTo>
                <a:cubicBezTo>
                  <a:pt x="653484" y="932560"/>
                  <a:pt x="640344" y="919420"/>
                  <a:pt x="640344" y="903211"/>
                </a:cubicBezTo>
                <a:cubicBezTo>
                  <a:pt x="640344" y="887002"/>
                  <a:pt x="653484" y="873862"/>
                  <a:pt x="669693" y="873862"/>
                </a:cubicBezTo>
                <a:close/>
                <a:moveTo>
                  <a:pt x="562969" y="873862"/>
                </a:moveTo>
                <a:cubicBezTo>
                  <a:pt x="579178" y="873862"/>
                  <a:pt x="592318" y="887002"/>
                  <a:pt x="592318" y="903211"/>
                </a:cubicBezTo>
                <a:cubicBezTo>
                  <a:pt x="592318" y="919420"/>
                  <a:pt x="579178" y="932560"/>
                  <a:pt x="562969" y="932560"/>
                </a:cubicBezTo>
                <a:cubicBezTo>
                  <a:pt x="546760" y="932560"/>
                  <a:pt x="533620" y="919420"/>
                  <a:pt x="533620" y="903211"/>
                </a:cubicBezTo>
                <a:cubicBezTo>
                  <a:pt x="533620" y="887002"/>
                  <a:pt x="546760" y="873862"/>
                  <a:pt x="562969" y="873862"/>
                </a:cubicBezTo>
                <a:close/>
                <a:moveTo>
                  <a:pt x="456245" y="873862"/>
                </a:moveTo>
                <a:cubicBezTo>
                  <a:pt x="472454" y="873862"/>
                  <a:pt x="485594" y="887002"/>
                  <a:pt x="485594" y="903211"/>
                </a:cubicBezTo>
                <a:cubicBezTo>
                  <a:pt x="485594" y="919420"/>
                  <a:pt x="472454" y="932560"/>
                  <a:pt x="456245" y="932560"/>
                </a:cubicBezTo>
                <a:cubicBezTo>
                  <a:pt x="440036" y="932560"/>
                  <a:pt x="426896" y="919420"/>
                  <a:pt x="426896" y="903211"/>
                </a:cubicBezTo>
                <a:cubicBezTo>
                  <a:pt x="426896" y="887002"/>
                  <a:pt x="440036" y="873862"/>
                  <a:pt x="456245" y="873862"/>
                </a:cubicBezTo>
                <a:close/>
                <a:moveTo>
                  <a:pt x="349521" y="873862"/>
                </a:moveTo>
                <a:cubicBezTo>
                  <a:pt x="365730" y="873862"/>
                  <a:pt x="378870" y="887002"/>
                  <a:pt x="378870" y="903211"/>
                </a:cubicBezTo>
                <a:cubicBezTo>
                  <a:pt x="378870" y="919420"/>
                  <a:pt x="365730" y="932560"/>
                  <a:pt x="349521" y="932560"/>
                </a:cubicBezTo>
                <a:cubicBezTo>
                  <a:pt x="333312" y="932560"/>
                  <a:pt x="320172" y="919420"/>
                  <a:pt x="320172" y="903211"/>
                </a:cubicBezTo>
                <a:cubicBezTo>
                  <a:pt x="320172" y="887002"/>
                  <a:pt x="333312" y="873862"/>
                  <a:pt x="349521" y="873862"/>
                </a:cubicBezTo>
                <a:close/>
                <a:moveTo>
                  <a:pt x="242797" y="873862"/>
                </a:moveTo>
                <a:cubicBezTo>
                  <a:pt x="259006" y="873862"/>
                  <a:pt x="272146" y="887002"/>
                  <a:pt x="272146" y="903211"/>
                </a:cubicBezTo>
                <a:cubicBezTo>
                  <a:pt x="272146" y="919420"/>
                  <a:pt x="259006" y="932560"/>
                  <a:pt x="242797" y="932560"/>
                </a:cubicBezTo>
                <a:cubicBezTo>
                  <a:pt x="226588" y="932560"/>
                  <a:pt x="213448" y="919420"/>
                  <a:pt x="213448" y="903211"/>
                </a:cubicBezTo>
                <a:cubicBezTo>
                  <a:pt x="213448" y="887002"/>
                  <a:pt x="226588" y="873862"/>
                  <a:pt x="242797" y="873862"/>
                </a:cubicBezTo>
                <a:close/>
                <a:moveTo>
                  <a:pt x="136073" y="873862"/>
                </a:moveTo>
                <a:cubicBezTo>
                  <a:pt x="152282" y="873862"/>
                  <a:pt x="165422" y="887002"/>
                  <a:pt x="165422" y="903211"/>
                </a:cubicBezTo>
                <a:cubicBezTo>
                  <a:pt x="165422" y="919420"/>
                  <a:pt x="152282" y="932560"/>
                  <a:pt x="136073" y="932560"/>
                </a:cubicBezTo>
                <a:cubicBezTo>
                  <a:pt x="119864" y="932560"/>
                  <a:pt x="106724" y="919420"/>
                  <a:pt x="106724" y="903211"/>
                </a:cubicBezTo>
                <a:cubicBezTo>
                  <a:pt x="106724" y="887002"/>
                  <a:pt x="119864" y="873862"/>
                  <a:pt x="136073" y="873862"/>
                </a:cubicBezTo>
                <a:close/>
                <a:moveTo>
                  <a:pt x="29349" y="873862"/>
                </a:moveTo>
                <a:cubicBezTo>
                  <a:pt x="45558" y="873862"/>
                  <a:pt x="58698" y="887002"/>
                  <a:pt x="58698" y="903211"/>
                </a:cubicBezTo>
                <a:cubicBezTo>
                  <a:pt x="58698" y="919420"/>
                  <a:pt x="45558" y="932560"/>
                  <a:pt x="29349" y="932560"/>
                </a:cubicBezTo>
                <a:cubicBezTo>
                  <a:pt x="13140" y="932560"/>
                  <a:pt x="0" y="919420"/>
                  <a:pt x="0" y="903211"/>
                </a:cubicBezTo>
                <a:cubicBezTo>
                  <a:pt x="0" y="887002"/>
                  <a:pt x="13140" y="873862"/>
                  <a:pt x="29349" y="873862"/>
                </a:cubicBezTo>
                <a:close/>
                <a:moveTo>
                  <a:pt x="669693" y="776766"/>
                </a:moveTo>
                <a:cubicBezTo>
                  <a:pt x="685902" y="776766"/>
                  <a:pt x="699042" y="789906"/>
                  <a:pt x="699042" y="806115"/>
                </a:cubicBezTo>
                <a:cubicBezTo>
                  <a:pt x="699042" y="822324"/>
                  <a:pt x="685902" y="835464"/>
                  <a:pt x="669693" y="835464"/>
                </a:cubicBezTo>
                <a:cubicBezTo>
                  <a:pt x="653484" y="835464"/>
                  <a:pt x="640344" y="822324"/>
                  <a:pt x="640344" y="806115"/>
                </a:cubicBezTo>
                <a:cubicBezTo>
                  <a:pt x="640344" y="789906"/>
                  <a:pt x="653484" y="776766"/>
                  <a:pt x="669693" y="776766"/>
                </a:cubicBezTo>
                <a:close/>
                <a:moveTo>
                  <a:pt x="562969" y="776766"/>
                </a:moveTo>
                <a:cubicBezTo>
                  <a:pt x="579178" y="776766"/>
                  <a:pt x="592318" y="789906"/>
                  <a:pt x="592318" y="806115"/>
                </a:cubicBezTo>
                <a:cubicBezTo>
                  <a:pt x="592318" y="822324"/>
                  <a:pt x="579178" y="835464"/>
                  <a:pt x="562969" y="835464"/>
                </a:cubicBezTo>
                <a:cubicBezTo>
                  <a:pt x="546760" y="835464"/>
                  <a:pt x="533620" y="822324"/>
                  <a:pt x="533620" y="806115"/>
                </a:cubicBezTo>
                <a:cubicBezTo>
                  <a:pt x="533620" y="789906"/>
                  <a:pt x="546760" y="776766"/>
                  <a:pt x="562969" y="776766"/>
                </a:cubicBezTo>
                <a:close/>
                <a:moveTo>
                  <a:pt x="456245" y="776766"/>
                </a:moveTo>
                <a:cubicBezTo>
                  <a:pt x="472454" y="776766"/>
                  <a:pt x="485594" y="789906"/>
                  <a:pt x="485594" y="806115"/>
                </a:cubicBezTo>
                <a:cubicBezTo>
                  <a:pt x="485594" y="822324"/>
                  <a:pt x="472454" y="835464"/>
                  <a:pt x="456245" y="835464"/>
                </a:cubicBezTo>
                <a:cubicBezTo>
                  <a:pt x="440036" y="835464"/>
                  <a:pt x="426896" y="822324"/>
                  <a:pt x="426896" y="806115"/>
                </a:cubicBezTo>
                <a:cubicBezTo>
                  <a:pt x="426896" y="789906"/>
                  <a:pt x="440036" y="776766"/>
                  <a:pt x="456245" y="776766"/>
                </a:cubicBezTo>
                <a:close/>
                <a:moveTo>
                  <a:pt x="349521" y="776766"/>
                </a:moveTo>
                <a:cubicBezTo>
                  <a:pt x="365730" y="776766"/>
                  <a:pt x="378870" y="789906"/>
                  <a:pt x="378870" y="806115"/>
                </a:cubicBezTo>
                <a:cubicBezTo>
                  <a:pt x="378870" y="822324"/>
                  <a:pt x="365730" y="835464"/>
                  <a:pt x="349521" y="835464"/>
                </a:cubicBezTo>
                <a:cubicBezTo>
                  <a:pt x="333312" y="835464"/>
                  <a:pt x="320172" y="822324"/>
                  <a:pt x="320172" y="806115"/>
                </a:cubicBezTo>
                <a:cubicBezTo>
                  <a:pt x="320172" y="789906"/>
                  <a:pt x="333312" y="776766"/>
                  <a:pt x="349521" y="776766"/>
                </a:cubicBezTo>
                <a:close/>
                <a:moveTo>
                  <a:pt x="242797" y="776766"/>
                </a:moveTo>
                <a:cubicBezTo>
                  <a:pt x="259006" y="776766"/>
                  <a:pt x="272146" y="789906"/>
                  <a:pt x="272146" y="806115"/>
                </a:cubicBezTo>
                <a:cubicBezTo>
                  <a:pt x="272146" y="822324"/>
                  <a:pt x="259006" y="835464"/>
                  <a:pt x="242797" y="835464"/>
                </a:cubicBezTo>
                <a:cubicBezTo>
                  <a:pt x="226588" y="835464"/>
                  <a:pt x="213448" y="822324"/>
                  <a:pt x="213448" y="806115"/>
                </a:cubicBezTo>
                <a:cubicBezTo>
                  <a:pt x="213448" y="789906"/>
                  <a:pt x="226588" y="776766"/>
                  <a:pt x="242797" y="776766"/>
                </a:cubicBezTo>
                <a:close/>
                <a:moveTo>
                  <a:pt x="136073" y="776766"/>
                </a:moveTo>
                <a:cubicBezTo>
                  <a:pt x="152282" y="776766"/>
                  <a:pt x="165422" y="789906"/>
                  <a:pt x="165422" y="806115"/>
                </a:cubicBezTo>
                <a:cubicBezTo>
                  <a:pt x="165422" y="822324"/>
                  <a:pt x="152282" y="835464"/>
                  <a:pt x="136073" y="835464"/>
                </a:cubicBezTo>
                <a:cubicBezTo>
                  <a:pt x="119864" y="835464"/>
                  <a:pt x="106724" y="822324"/>
                  <a:pt x="106724" y="806115"/>
                </a:cubicBezTo>
                <a:cubicBezTo>
                  <a:pt x="106724" y="789906"/>
                  <a:pt x="119864" y="776766"/>
                  <a:pt x="136073" y="776766"/>
                </a:cubicBezTo>
                <a:close/>
                <a:moveTo>
                  <a:pt x="29349" y="776766"/>
                </a:moveTo>
                <a:cubicBezTo>
                  <a:pt x="45558" y="776766"/>
                  <a:pt x="58698" y="789906"/>
                  <a:pt x="58698" y="806115"/>
                </a:cubicBezTo>
                <a:cubicBezTo>
                  <a:pt x="58698" y="822324"/>
                  <a:pt x="45558" y="835464"/>
                  <a:pt x="29349" y="835464"/>
                </a:cubicBezTo>
                <a:cubicBezTo>
                  <a:pt x="13140" y="835464"/>
                  <a:pt x="0" y="822324"/>
                  <a:pt x="0" y="806115"/>
                </a:cubicBezTo>
                <a:cubicBezTo>
                  <a:pt x="0" y="789906"/>
                  <a:pt x="13140" y="776766"/>
                  <a:pt x="29349" y="776766"/>
                </a:cubicBezTo>
                <a:close/>
                <a:moveTo>
                  <a:pt x="669693" y="679670"/>
                </a:moveTo>
                <a:cubicBezTo>
                  <a:pt x="685902" y="679670"/>
                  <a:pt x="699042" y="692811"/>
                  <a:pt x="699042" y="709019"/>
                </a:cubicBezTo>
                <a:cubicBezTo>
                  <a:pt x="699042" y="725228"/>
                  <a:pt x="685902" y="738368"/>
                  <a:pt x="669693" y="738368"/>
                </a:cubicBezTo>
                <a:cubicBezTo>
                  <a:pt x="653484" y="738368"/>
                  <a:pt x="640344" y="725228"/>
                  <a:pt x="640344" y="709019"/>
                </a:cubicBezTo>
                <a:cubicBezTo>
                  <a:pt x="640344" y="692811"/>
                  <a:pt x="653484" y="679670"/>
                  <a:pt x="669693" y="679670"/>
                </a:cubicBezTo>
                <a:close/>
                <a:moveTo>
                  <a:pt x="562969" y="679670"/>
                </a:moveTo>
                <a:cubicBezTo>
                  <a:pt x="579178" y="679670"/>
                  <a:pt x="592318" y="692811"/>
                  <a:pt x="592318" y="709019"/>
                </a:cubicBezTo>
                <a:cubicBezTo>
                  <a:pt x="592318" y="725228"/>
                  <a:pt x="579178" y="738368"/>
                  <a:pt x="562969" y="738368"/>
                </a:cubicBezTo>
                <a:cubicBezTo>
                  <a:pt x="546760" y="738368"/>
                  <a:pt x="533620" y="725228"/>
                  <a:pt x="533620" y="709019"/>
                </a:cubicBezTo>
                <a:cubicBezTo>
                  <a:pt x="533620" y="692811"/>
                  <a:pt x="546760" y="679670"/>
                  <a:pt x="562969" y="679670"/>
                </a:cubicBezTo>
                <a:close/>
                <a:moveTo>
                  <a:pt x="456245" y="679670"/>
                </a:moveTo>
                <a:cubicBezTo>
                  <a:pt x="472454" y="679670"/>
                  <a:pt x="485594" y="692811"/>
                  <a:pt x="485594" y="709019"/>
                </a:cubicBezTo>
                <a:cubicBezTo>
                  <a:pt x="485594" y="725228"/>
                  <a:pt x="472454" y="738368"/>
                  <a:pt x="456245" y="738368"/>
                </a:cubicBezTo>
                <a:cubicBezTo>
                  <a:pt x="440036" y="738368"/>
                  <a:pt x="426896" y="725228"/>
                  <a:pt x="426896" y="709019"/>
                </a:cubicBezTo>
                <a:cubicBezTo>
                  <a:pt x="426896" y="692811"/>
                  <a:pt x="440036" y="679670"/>
                  <a:pt x="456245" y="679670"/>
                </a:cubicBezTo>
                <a:close/>
                <a:moveTo>
                  <a:pt x="349521" y="679670"/>
                </a:moveTo>
                <a:cubicBezTo>
                  <a:pt x="365730" y="679670"/>
                  <a:pt x="378870" y="692811"/>
                  <a:pt x="378870" y="709019"/>
                </a:cubicBezTo>
                <a:cubicBezTo>
                  <a:pt x="378870" y="725228"/>
                  <a:pt x="365730" y="738368"/>
                  <a:pt x="349521" y="738368"/>
                </a:cubicBezTo>
                <a:cubicBezTo>
                  <a:pt x="333312" y="738368"/>
                  <a:pt x="320172" y="725228"/>
                  <a:pt x="320172" y="709019"/>
                </a:cubicBezTo>
                <a:cubicBezTo>
                  <a:pt x="320172" y="692811"/>
                  <a:pt x="333312" y="679670"/>
                  <a:pt x="349521" y="679670"/>
                </a:cubicBezTo>
                <a:close/>
                <a:moveTo>
                  <a:pt x="242797" y="679670"/>
                </a:moveTo>
                <a:cubicBezTo>
                  <a:pt x="259006" y="679670"/>
                  <a:pt x="272146" y="692811"/>
                  <a:pt x="272146" y="709019"/>
                </a:cubicBezTo>
                <a:cubicBezTo>
                  <a:pt x="272146" y="725228"/>
                  <a:pt x="259006" y="738368"/>
                  <a:pt x="242797" y="738368"/>
                </a:cubicBezTo>
                <a:cubicBezTo>
                  <a:pt x="226588" y="738368"/>
                  <a:pt x="213448" y="725228"/>
                  <a:pt x="213448" y="709019"/>
                </a:cubicBezTo>
                <a:cubicBezTo>
                  <a:pt x="213448" y="692811"/>
                  <a:pt x="226588" y="679670"/>
                  <a:pt x="242797" y="679670"/>
                </a:cubicBezTo>
                <a:close/>
                <a:moveTo>
                  <a:pt x="136073" y="679670"/>
                </a:moveTo>
                <a:cubicBezTo>
                  <a:pt x="152282" y="679670"/>
                  <a:pt x="165422" y="692811"/>
                  <a:pt x="165422" y="709019"/>
                </a:cubicBezTo>
                <a:cubicBezTo>
                  <a:pt x="165422" y="725228"/>
                  <a:pt x="152282" y="738368"/>
                  <a:pt x="136073" y="738368"/>
                </a:cubicBezTo>
                <a:cubicBezTo>
                  <a:pt x="119864" y="738368"/>
                  <a:pt x="106724" y="725228"/>
                  <a:pt x="106724" y="709019"/>
                </a:cubicBezTo>
                <a:cubicBezTo>
                  <a:pt x="106724" y="692811"/>
                  <a:pt x="119864" y="679670"/>
                  <a:pt x="136073" y="679670"/>
                </a:cubicBezTo>
                <a:close/>
                <a:moveTo>
                  <a:pt x="29349" y="679670"/>
                </a:moveTo>
                <a:cubicBezTo>
                  <a:pt x="45558" y="679670"/>
                  <a:pt x="58698" y="692811"/>
                  <a:pt x="58698" y="709019"/>
                </a:cubicBezTo>
                <a:cubicBezTo>
                  <a:pt x="58698" y="725228"/>
                  <a:pt x="45558" y="738368"/>
                  <a:pt x="29349" y="738368"/>
                </a:cubicBezTo>
                <a:cubicBezTo>
                  <a:pt x="13140" y="738368"/>
                  <a:pt x="0" y="725228"/>
                  <a:pt x="0" y="709019"/>
                </a:cubicBezTo>
                <a:cubicBezTo>
                  <a:pt x="0" y="692811"/>
                  <a:pt x="13140" y="679670"/>
                  <a:pt x="29349" y="679670"/>
                </a:cubicBezTo>
                <a:close/>
                <a:moveTo>
                  <a:pt x="669693" y="582575"/>
                </a:moveTo>
                <a:cubicBezTo>
                  <a:pt x="685902" y="582575"/>
                  <a:pt x="699042" y="595715"/>
                  <a:pt x="699042" y="611924"/>
                </a:cubicBezTo>
                <a:cubicBezTo>
                  <a:pt x="699042" y="628132"/>
                  <a:pt x="685902" y="641273"/>
                  <a:pt x="669693" y="641273"/>
                </a:cubicBezTo>
                <a:cubicBezTo>
                  <a:pt x="653484" y="641273"/>
                  <a:pt x="640344" y="628132"/>
                  <a:pt x="640344" y="611924"/>
                </a:cubicBezTo>
                <a:cubicBezTo>
                  <a:pt x="640344" y="595715"/>
                  <a:pt x="653484" y="582575"/>
                  <a:pt x="669693" y="582575"/>
                </a:cubicBezTo>
                <a:close/>
                <a:moveTo>
                  <a:pt x="562969" y="582575"/>
                </a:moveTo>
                <a:cubicBezTo>
                  <a:pt x="579178" y="582575"/>
                  <a:pt x="592318" y="595715"/>
                  <a:pt x="592318" y="611924"/>
                </a:cubicBezTo>
                <a:cubicBezTo>
                  <a:pt x="592318" y="628132"/>
                  <a:pt x="579178" y="641273"/>
                  <a:pt x="562969" y="641273"/>
                </a:cubicBezTo>
                <a:cubicBezTo>
                  <a:pt x="546760" y="641273"/>
                  <a:pt x="533620" y="628132"/>
                  <a:pt x="533620" y="611924"/>
                </a:cubicBezTo>
                <a:cubicBezTo>
                  <a:pt x="533620" y="595715"/>
                  <a:pt x="546760" y="582575"/>
                  <a:pt x="562969" y="582575"/>
                </a:cubicBezTo>
                <a:close/>
                <a:moveTo>
                  <a:pt x="456245" y="582575"/>
                </a:moveTo>
                <a:cubicBezTo>
                  <a:pt x="472454" y="582575"/>
                  <a:pt x="485594" y="595715"/>
                  <a:pt x="485594" y="611924"/>
                </a:cubicBezTo>
                <a:cubicBezTo>
                  <a:pt x="485594" y="628132"/>
                  <a:pt x="472454" y="641273"/>
                  <a:pt x="456245" y="641273"/>
                </a:cubicBezTo>
                <a:cubicBezTo>
                  <a:pt x="440036" y="641273"/>
                  <a:pt x="426896" y="628132"/>
                  <a:pt x="426896" y="611924"/>
                </a:cubicBezTo>
                <a:cubicBezTo>
                  <a:pt x="426896" y="595715"/>
                  <a:pt x="440036" y="582575"/>
                  <a:pt x="456245" y="582575"/>
                </a:cubicBezTo>
                <a:close/>
                <a:moveTo>
                  <a:pt x="349521" y="582575"/>
                </a:moveTo>
                <a:cubicBezTo>
                  <a:pt x="365730" y="582575"/>
                  <a:pt x="378870" y="595715"/>
                  <a:pt x="378870" y="611924"/>
                </a:cubicBezTo>
                <a:cubicBezTo>
                  <a:pt x="378870" y="628132"/>
                  <a:pt x="365730" y="641273"/>
                  <a:pt x="349521" y="641273"/>
                </a:cubicBezTo>
                <a:cubicBezTo>
                  <a:pt x="333312" y="641273"/>
                  <a:pt x="320172" y="628132"/>
                  <a:pt x="320172" y="611924"/>
                </a:cubicBezTo>
                <a:cubicBezTo>
                  <a:pt x="320172" y="595715"/>
                  <a:pt x="333312" y="582575"/>
                  <a:pt x="349521" y="582575"/>
                </a:cubicBezTo>
                <a:close/>
                <a:moveTo>
                  <a:pt x="242797" y="582575"/>
                </a:moveTo>
                <a:cubicBezTo>
                  <a:pt x="259006" y="582575"/>
                  <a:pt x="272146" y="595715"/>
                  <a:pt x="272146" y="611924"/>
                </a:cubicBezTo>
                <a:cubicBezTo>
                  <a:pt x="272146" y="628132"/>
                  <a:pt x="259006" y="641273"/>
                  <a:pt x="242797" y="641273"/>
                </a:cubicBezTo>
                <a:cubicBezTo>
                  <a:pt x="226588" y="641273"/>
                  <a:pt x="213448" y="628132"/>
                  <a:pt x="213448" y="611924"/>
                </a:cubicBezTo>
                <a:cubicBezTo>
                  <a:pt x="213448" y="595715"/>
                  <a:pt x="226588" y="582575"/>
                  <a:pt x="242797" y="582575"/>
                </a:cubicBezTo>
                <a:close/>
                <a:moveTo>
                  <a:pt x="136073" y="582575"/>
                </a:moveTo>
                <a:cubicBezTo>
                  <a:pt x="152282" y="582575"/>
                  <a:pt x="165422" y="595715"/>
                  <a:pt x="165422" y="611924"/>
                </a:cubicBezTo>
                <a:cubicBezTo>
                  <a:pt x="165422" y="628132"/>
                  <a:pt x="152282" y="641273"/>
                  <a:pt x="136073" y="641273"/>
                </a:cubicBezTo>
                <a:cubicBezTo>
                  <a:pt x="119864" y="641273"/>
                  <a:pt x="106724" y="628132"/>
                  <a:pt x="106724" y="611924"/>
                </a:cubicBezTo>
                <a:cubicBezTo>
                  <a:pt x="106724" y="595715"/>
                  <a:pt x="119864" y="582575"/>
                  <a:pt x="136073" y="582575"/>
                </a:cubicBezTo>
                <a:close/>
                <a:moveTo>
                  <a:pt x="29349" y="582575"/>
                </a:moveTo>
                <a:cubicBezTo>
                  <a:pt x="45558" y="582575"/>
                  <a:pt x="58698" y="595715"/>
                  <a:pt x="58698" y="611924"/>
                </a:cubicBezTo>
                <a:cubicBezTo>
                  <a:pt x="58698" y="628132"/>
                  <a:pt x="45558" y="641273"/>
                  <a:pt x="29349" y="641273"/>
                </a:cubicBezTo>
                <a:cubicBezTo>
                  <a:pt x="13140" y="641273"/>
                  <a:pt x="0" y="628132"/>
                  <a:pt x="0" y="611924"/>
                </a:cubicBezTo>
                <a:cubicBezTo>
                  <a:pt x="0" y="595715"/>
                  <a:pt x="13140" y="582575"/>
                  <a:pt x="29349" y="582575"/>
                </a:cubicBezTo>
                <a:close/>
                <a:moveTo>
                  <a:pt x="669693" y="485479"/>
                </a:moveTo>
                <a:cubicBezTo>
                  <a:pt x="685902" y="485479"/>
                  <a:pt x="699042" y="498619"/>
                  <a:pt x="699042" y="514828"/>
                </a:cubicBezTo>
                <a:cubicBezTo>
                  <a:pt x="699042" y="531037"/>
                  <a:pt x="685902" y="544177"/>
                  <a:pt x="669693" y="544177"/>
                </a:cubicBezTo>
                <a:cubicBezTo>
                  <a:pt x="653484" y="544177"/>
                  <a:pt x="640344" y="531037"/>
                  <a:pt x="640344" y="514828"/>
                </a:cubicBezTo>
                <a:cubicBezTo>
                  <a:pt x="640344" y="498619"/>
                  <a:pt x="653484" y="485479"/>
                  <a:pt x="669693" y="485479"/>
                </a:cubicBezTo>
                <a:close/>
                <a:moveTo>
                  <a:pt x="562969" y="485479"/>
                </a:moveTo>
                <a:cubicBezTo>
                  <a:pt x="579178" y="485479"/>
                  <a:pt x="592318" y="498619"/>
                  <a:pt x="592318" y="514828"/>
                </a:cubicBezTo>
                <a:cubicBezTo>
                  <a:pt x="592318" y="531037"/>
                  <a:pt x="579178" y="544177"/>
                  <a:pt x="562969" y="544177"/>
                </a:cubicBezTo>
                <a:cubicBezTo>
                  <a:pt x="546760" y="544177"/>
                  <a:pt x="533620" y="531037"/>
                  <a:pt x="533620" y="514828"/>
                </a:cubicBezTo>
                <a:cubicBezTo>
                  <a:pt x="533620" y="498619"/>
                  <a:pt x="546760" y="485479"/>
                  <a:pt x="562969" y="485479"/>
                </a:cubicBezTo>
                <a:close/>
                <a:moveTo>
                  <a:pt x="456245" y="485479"/>
                </a:moveTo>
                <a:cubicBezTo>
                  <a:pt x="472454" y="485479"/>
                  <a:pt x="485594" y="498619"/>
                  <a:pt x="485594" y="514828"/>
                </a:cubicBezTo>
                <a:cubicBezTo>
                  <a:pt x="485594" y="531037"/>
                  <a:pt x="472454" y="544177"/>
                  <a:pt x="456245" y="544177"/>
                </a:cubicBezTo>
                <a:cubicBezTo>
                  <a:pt x="440036" y="544177"/>
                  <a:pt x="426896" y="531037"/>
                  <a:pt x="426896" y="514828"/>
                </a:cubicBezTo>
                <a:cubicBezTo>
                  <a:pt x="426896" y="498619"/>
                  <a:pt x="440036" y="485479"/>
                  <a:pt x="456245" y="485479"/>
                </a:cubicBezTo>
                <a:close/>
                <a:moveTo>
                  <a:pt x="349521" y="485479"/>
                </a:moveTo>
                <a:cubicBezTo>
                  <a:pt x="365730" y="485479"/>
                  <a:pt x="378870" y="498619"/>
                  <a:pt x="378870" y="514828"/>
                </a:cubicBezTo>
                <a:cubicBezTo>
                  <a:pt x="378870" y="531037"/>
                  <a:pt x="365730" y="544177"/>
                  <a:pt x="349521" y="544177"/>
                </a:cubicBezTo>
                <a:cubicBezTo>
                  <a:pt x="333312" y="544177"/>
                  <a:pt x="320172" y="531037"/>
                  <a:pt x="320172" y="514828"/>
                </a:cubicBezTo>
                <a:cubicBezTo>
                  <a:pt x="320172" y="498619"/>
                  <a:pt x="333312" y="485479"/>
                  <a:pt x="349521" y="485479"/>
                </a:cubicBezTo>
                <a:close/>
                <a:moveTo>
                  <a:pt x="242797" y="485479"/>
                </a:moveTo>
                <a:cubicBezTo>
                  <a:pt x="259006" y="485479"/>
                  <a:pt x="272146" y="498619"/>
                  <a:pt x="272146" y="514828"/>
                </a:cubicBezTo>
                <a:cubicBezTo>
                  <a:pt x="272146" y="531037"/>
                  <a:pt x="259006" y="544177"/>
                  <a:pt x="242797" y="544177"/>
                </a:cubicBezTo>
                <a:cubicBezTo>
                  <a:pt x="226588" y="544177"/>
                  <a:pt x="213448" y="531037"/>
                  <a:pt x="213448" y="514828"/>
                </a:cubicBezTo>
                <a:cubicBezTo>
                  <a:pt x="213448" y="498619"/>
                  <a:pt x="226588" y="485479"/>
                  <a:pt x="242797" y="485479"/>
                </a:cubicBezTo>
                <a:close/>
                <a:moveTo>
                  <a:pt x="136073" y="485479"/>
                </a:moveTo>
                <a:cubicBezTo>
                  <a:pt x="152282" y="485479"/>
                  <a:pt x="165422" y="498619"/>
                  <a:pt x="165422" y="514828"/>
                </a:cubicBezTo>
                <a:cubicBezTo>
                  <a:pt x="165422" y="531037"/>
                  <a:pt x="152282" y="544177"/>
                  <a:pt x="136073" y="544177"/>
                </a:cubicBezTo>
                <a:cubicBezTo>
                  <a:pt x="119864" y="544177"/>
                  <a:pt x="106724" y="531037"/>
                  <a:pt x="106724" y="514828"/>
                </a:cubicBezTo>
                <a:cubicBezTo>
                  <a:pt x="106724" y="498619"/>
                  <a:pt x="119864" y="485479"/>
                  <a:pt x="136073" y="485479"/>
                </a:cubicBezTo>
                <a:close/>
                <a:moveTo>
                  <a:pt x="29349" y="485479"/>
                </a:moveTo>
                <a:cubicBezTo>
                  <a:pt x="45558" y="485479"/>
                  <a:pt x="58698" y="498619"/>
                  <a:pt x="58698" y="514828"/>
                </a:cubicBezTo>
                <a:cubicBezTo>
                  <a:pt x="58698" y="531037"/>
                  <a:pt x="45558" y="544177"/>
                  <a:pt x="29349" y="544177"/>
                </a:cubicBezTo>
                <a:cubicBezTo>
                  <a:pt x="13140" y="544177"/>
                  <a:pt x="0" y="531037"/>
                  <a:pt x="0" y="514828"/>
                </a:cubicBezTo>
                <a:cubicBezTo>
                  <a:pt x="0" y="498619"/>
                  <a:pt x="13140" y="485479"/>
                  <a:pt x="29349" y="485479"/>
                </a:cubicBezTo>
                <a:close/>
                <a:moveTo>
                  <a:pt x="669693" y="388383"/>
                </a:moveTo>
                <a:cubicBezTo>
                  <a:pt x="685902" y="388383"/>
                  <a:pt x="699042" y="401523"/>
                  <a:pt x="699042" y="417732"/>
                </a:cubicBezTo>
                <a:cubicBezTo>
                  <a:pt x="699042" y="433941"/>
                  <a:pt x="685902" y="447081"/>
                  <a:pt x="669693" y="447081"/>
                </a:cubicBezTo>
                <a:cubicBezTo>
                  <a:pt x="653484" y="447081"/>
                  <a:pt x="640344" y="433941"/>
                  <a:pt x="640344" y="417732"/>
                </a:cubicBezTo>
                <a:cubicBezTo>
                  <a:pt x="640344" y="401523"/>
                  <a:pt x="653484" y="388383"/>
                  <a:pt x="669693" y="388383"/>
                </a:cubicBezTo>
                <a:close/>
                <a:moveTo>
                  <a:pt x="562969" y="388383"/>
                </a:moveTo>
                <a:cubicBezTo>
                  <a:pt x="579178" y="388383"/>
                  <a:pt x="592318" y="401523"/>
                  <a:pt x="592318" y="417732"/>
                </a:cubicBezTo>
                <a:cubicBezTo>
                  <a:pt x="592318" y="433941"/>
                  <a:pt x="579178" y="447081"/>
                  <a:pt x="562969" y="447081"/>
                </a:cubicBezTo>
                <a:cubicBezTo>
                  <a:pt x="546760" y="447081"/>
                  <a:pt x="533620" y="433941"/>
                  <a:pt x="533620" y="417732"/>
                </a:cubicBezTo>
                <a:cubicBezTo>
                  <a:pt x="533620" y="401523"/>
                  <a:pt x="546760" y="388383"/>
                  <a:pt x="562969" y="388383"/>
                </a:cubicBezTo>
                <a:close/>
                <a:moveTo>
                  <a:pt x="456245" y="388383"/>
                </a:moveTo>
                <a:cubicBezTo>
                  <a:pt x="472454" y="388383"/>
                  <a:pt x="485594" y="401523"/>
                  <a:pt x="485594" y="417732"/>
                </a:cubicBezTo>
                <a:cubicBezTo>
                  <a:pt x="485594" y="433941"/>
                  <a:pt x="472454" y="447081"/>
                  <a:pt x="456245" y="447081"/>
                </a:cubicBezTo>
                <a:cubicBezTo>
                  <a:pt x="440036" y="447081"/>
                  <a:pt x="426896" y="433941"/>
                  <a:pt x="426896" y="417732"/>
                </a:cubicBezTo>
                <a:cubicBezTo>
                  <a:pt x="426896" y="401523"/>
                  <a:pt x="440036" y="388383"/>
                  <a:pt x="456245" y="388383"/>
                </a:cubicBezTo>
                <a:close/>
                <a:moveTo>
                  <a:pt x="349521" y="388383"/>
                </a:moveTo>
                <a:cubicBezTo>
                  <a:pt x="365730" y="388383"/>
                  <a:pt x="378870" y="401523"/>
                  <a:pt x="378870" y="417732"/>
                </a:cubicBezTo>
                <a:cubicBezTo>
                  <a:pt x="378870" y="433941"/>
                  <a:pt x="365730" y="447081"/>
                  <a:pt x="349521" y="447081"/>
                </a:cubicBezTo>
                <a:cubicBezTo>
                  <a:pt x="333312" y="447081"/>
                  <a:pt x="320172" y="433941"/>
                  <a:pt x="320172" y="417732"/>
                </a:cubicBezTo>
                <a:cubicBezTo>
                  <a:pt x="320172" y="401523"/>
                  <a:pt x="333312" y="388383"/>
                  <a:pt x="349521" y="388383"/>
                </a:cubicBezTo>
                <a:close/>
                <a:moveTo>
                  <a:pt x="242797" y="388383"/>
                </a:moveTo>
                <a:cubicBezTo>
                  <a:pt x="259006" y="388383"/>
                  <a:pt x="272146" y="401523"/>
                  <a:pt x="272146" y="417732"/>
                </a:cubicBezTo>
                <a:cubicBezTo>
                  <a:pt x="272146" y="433941"/>
                  <a:pt x="259006" y="447081"/>
                  <a:pt x="242797" y="447081"/>
                </a:cubicBezTo>
                <a:cubicBezTo>
                  <a:pt x="226588" y="447081"/>
                  <a:pt x="213448" y="433941"/>
                  <a:pt x="213448" y="417732"/>
                </a:cubicBezTo>
                <a:cubicBezTo>
                  <a:pt x="213448" y="401523"/>
                  <a:pt x="226588" y="388383"/>
                  <a:pt x="242797" y="388383"/>
                </a:cubicBezTo>
                <a:close/>
                <a:moveTo>
                  <a:pt x="136073" y="388383"/>
                </a:moveTo>
                <a:cubicBezTo>
                  <a:pt x="152282" y="388383"/>
                  <a:pt x="165422" y="401523"/>
                  <a:pt x="165422" y="417732"/>
                </a:cubicBezTo>
                <a:cubicBezTo>
                  <a:pt x="165422" y="433941"/>
                  <a:pt x="152282" y="447081"/>
                  <a:pt x="136073" y="447081"/>
                </a:cubicBezTo>
                <a:cubicBezTo>
                  <a:pt x="119864" y="447081"/>
                  <a:pt x="106724" y="433941"/>
                  <a:pt x="106724" y="417732"/>
                </a:cubicBezTo>
                <a:cubicBezTo>
                  <a:pt x="106724" y="401523"/>
                  <a:pt x="119864" y="388383"/>
                  <a:pt x="136073" y="388383"/>
                </a:cubicBezTo>
                <a:close/>
                <a:moveTo>
                  <a:pt x="29349" y="388383"/>
                </a:moveTo>
                <a:cubicBezTo>
                  <a:pt x="45558" y="388383"/>
                  <a:pt x="58698" y="401523"/>
                  <a:pt x="58698" y="417732"/>
                </a:cubicBezTo>
                <a:cubicBezTo>
                  <a:pt x="58698" y="433941"/>
                  <a:pt x="45558" y="447081"/>
                  <a:pt x="29349" y="447081"/>
                </a:cubicBezTo>
                <a:cubicBezTo>
                  <a:pt x="13140" y="447081"/>
                  <a:pt x="0" y="433941"/>
                  <a:pt x="0" y="417732"/>
                </a:cubicBezTo>
                <a:cubicBezTo>
                  <a:pt x="0" y="401523"/>
                  <a:pt x="13140" y="388383"/>
                  <a:pt x="29349" y="388383"/>
                </a:cubicBezTo>
                <a:close/>
                <a:moveTo>
                  <a:pt x="669693" y="291287"/>
                </a:moveTo>
                <a:cubicBezTo>
                  <a:pt x="685902" y="291287"/>
                  <a:pt x="699042" y="304428"/>
                  <a:pt x="699042" y="320636"/>
                </a:cubicBezTo>
                <a:cubicBezTo>
                  <a:pt x="699042" y="336845"/>
                  <a:pt x="685902" y="349985"/>
                  <a:pt x="669693" y="349985"/>
                </a:cubicBezTo>
                <a:cubicBezTo>
                  <a:pt x="653484" y="349985"/>
                  <a:pt x="640344" y="336845"/>
                  <a:pt x="640344" y="320636"/>
                </a:cubicBezTo>
                <a:cubicBezTo>
                  <a:pt x="640344" y="304428"/>
                  <a:pt x="653484" y="291287"/>
                  <a:pt x="669693" y="291287"/>
                </a:cubicBezTo>
                <a:close/>
                <a:moveTo>
                  <a:pt x="562969" y="291287"/>
                </a:moveTo>
                <a:cubicBezTo>
                  <a:pt x="579178" y="291287"/>
                  <a:pt x="592318" y="304428"/>
                  <a:pt x="592318" y="320636"/>
                </a:cubicBezTo>
                <a:cubicBezTo>
                  <a:pt x="592318" y="336845"/>
                  <a:pt x="579178" y="349985"/>
                  <a:pt x="562969" y="349985"/>
                </a:cubicBezTo>
                <a:cubicBezTo>
                  <a:pt x="546760" y="349985"/>
                  <a:pt x="533620" y="336845"/>
                  <a:pt x="533620" y="320636"/>
                </a:cubicBezTo>
                <a:cubicBezTo>
                  <a:pt x="533620" y="304428"/>
                  <a:pt x="546760" y="291287"/>
                  <a:pt x="562969" y="291287"/>
                </a:cubicBezTo>
                <a:close/>
                <a:moveTo>
                  <a:pt x="456245" y="291287"/>
                </a:moveTo>
                <a:cubicBezTo>
                  <a:pt x="472454" y="291287"/>
                  <a:pt x="485594" y="304428"/>
                  <a:pt x="485594" y="320636"/>
                </a:cubicBezTo>
                <a:cubicBezTo>
                  <a:pt x="485594" y="336845"/>
                  <a:pt x="472454" y="349985"/>
                  <a:pt x="456245" y="349985"/>
                </a:cubicBezTo>
                <a:cubicBezTo>
                  <a:pt x="440036" y="349985"/>
                  <a:pt x="426896" y="336845"/>
                  <a:pt x="426896" y="320636"/>
                </a:cubicBezTo>
                <a:cubicBezTo>
                  <a:pt x="426896" y="304428"/>
                  <a:pt x="440036" y="291287"/>
                  <a:pt x="456245" y="291287"/>
                </a:cubicBezTo>
                <a:close/>
                <a:moveTo>
                  <a:pt x="349521" y="291287"/>
                </a:moveTo>
                <a:cubicBezTo>
                  <a:pt x="365730" y="291287"/>
                  <a:pt x="378870" y="304428"/>
                  <a:pt x="378870" y="320636"/>
                </a:cubicBezTo>
                <a:cubicBezTo>
                  <a:pt x="378870" y="336845"/>
                  <a:pt x="365730" y="349985"/>
                  <a:pt x="349521" y="349985"/>
                </a:cubicBezTo>
                <a:cubicBezTo>
                  <a:pt x="333312" y="349985"/>
                  <a:pt x="320172" y="336845"/>
                  <a:pt x="320172" y="320636"/>
                </a:cubicBezTo>
                <a:cubicBezTo>
                  <a:pt x="320172" y="304428"/>
                  <a:pt x="333312" y="291287"/>
                  <a:pt x="349521" y="291287"/>
                </a:cubicBezTo>
                <a:close/>
                <a:moveTo>
                  <a:pt x="242797" y="291287"/>
                </a:moveTo>
                <a:cubicBezTo>
                  <a:pt x="259006" y="291287"/>
                  <a:pt x="272146" y="304428"/>
                  <a:pt x="272146" y="320636"/>
                </a:cubicBezTo>
                <a:cubicBezTo>
                  <a:pt x="272146" y="336845"/>
                  <a:pt x="259006" y="349985"/>
                  <a:pt x="242797" y="349985"/>
                </a:cubicBezTo>
                <a:cubicBezTo>
                  <a:pt x="226588" y="349985"/>
                  <a:pt x="213448" y="336845"/>
                  <a:pt x="213448" y="320636"/>
                </a:cubicBezTo>
                <a:cubicBezTo>
                  <a:pt x="213448" y="304428"/>
                  <a:pt x="226588" y="291287"/>
                  <a:pt x="242797" y="291287"/>
                </a:cubicBezTo>
                <a:close/>
                <a:moveTo>
                  <a:pt x="136073" y="291287"/>
                </a:moveTo>
                <a:cubicBezTo>
                  <a:pt x="152282" y="291287"/>
                  <a:pt x="165422" y="304428"/>
                  <a:pt x="165422" y="320636"/>
                </a:cubicBezTo>
                <a:cubicBezTo>
                  <a:pt x="165422" y="336845"/>
                  <a:pt x="152282" y="349985"/>
                  <a:pt x="136073" y="349985"/>
                </a:cubicBezTo>
                <a:cubicBezTo>
                  <a:pt x="119864" y="349985"/>
                  <a:pt x="106724" y="336845"/>
                  <a:pt x="106724" y="320636"/>
                </a:cubicBezTo>
                <a:cubicBezTo>
                  <a:pt x="106724" y="304428"/>
                  <a:pt x="119864" y="291287"/>
                  <a:pt x="136073" y="291287"/>
                </a:cubicBezTo>
                <a:close/>
                <a:moveTo>
                  <a:pt x="29349" y="291287"/>
                </a:moveTo>
                <a:cubicBezTo>
                  <a:pt x="45558" y="291287"/>
                  <a:pt x="58698" y="304428"/>
                  <a:pt x="58698" y="320636"/>
                </a:cubicBezTo>
                <a:cubicBezTo>
                  <a:pt x="58698" y="336845"/>
                  <a:pt x="45558" y="349985"/>
                  <a:pt x="29349" y="349985"/>
                </a:cubicBezTo>
                <a:cubicBezTo>
                  <a:pt x="13140" y="349985"/>
                  <a:pt x="0" y="336845"/>
                  <a:pt x="0" y="320636"/>
                </a:cubicBezTo>
                <a:cubicBezTo>
                  <a:pt x="0" y="304428"/>
                  <a:pt x="13140" y="291287"/>
                  <a:pt x="29349" y="291287"/>
                </a:cubicBezTo>
                <a:close/>
                <a:moveTo>
                  <a:pt x="669693" y="194192"/>
                </a:moveTo>
                <a:cubicBezTo>
                  <a:pt x="685902" y="194192"/>
                  <a:pt x="699042" y="207332"/>
                  <a:pt x="699042" y="223541"/>
                </a:cubicBezTo>
                <a:cubicBezTo>
                  <a:pt x="699042" y="239749"/>
                  <a:pt x="685902" y="252890"/>
                  <a:pt x="669693" y="252890"/>
                </a:cubicBezTo>
                <a:cubicBezTo>
                  <a:pt x="653484" y="252890"/>
                  <a:pt x="640344" y="239749"/>
                  <a:pt x="640344" y="223541"/>
                </a:cubicBezTo>
                <a:cubicBezTo>
                  <a:pt x="640344" y="207332"/>
                  <a:pt x="653484" y="194192"/>
                  <a:pt x="669693" y="194192"/>
                </a:cubicBezTo>
                <a:close/>
                <a:moveTo>
                  <a:pt x="562969" y="194192"/>
                </a:moveTo>
                <a:cubicBezTo>
                  <a:pt x="579178" y="194192"/>
                  <a:pt x="592318" y="207332"/>
                  <a:pt x="592318" y="223541"/>
                </a:cubicBezTo>
                <a:cubicBezTo>
                  <a:pt x="592318" y="239749"/>
                  <a:pt x="579178" y="252890"/>
                  <a:pt x="562969" y="252890"/>
                </a:cubicBezTo>
                <a:cubicBezTo>
                  <a:pt x="546760" y="252890"/>
                  <a:pt x="533620" y="239749"/>
                  <a:pt x="533620" y="223541"/>
                </a:cubicBezTo>
                <a:cubicBezTo>
                  <a:pt x="533620" y="207332"/>
                  <a:pt x="546760" y="194192"/>
                  <a:pt x="562969" y="194192"/>
                </a:cubicBezTo>
                <a:close/>
                <a:moveTo>
                  <a:pt x="456245" y="194192"/>
                </a:moveTo>
                <a:cubicBezTo>
                  <a:pt x="472454" y="194192"/>
                  <a:pt x="485594" y="207332"/>
                  <a:pt x="485594" y="223541"/>
                </a:cubicBezTo>
                <a:cubicBezTo>
                  <a:pt x="485594" y="239749"/>
                  <a:pt x="472454" y="252890"/>
                  <a:pt x="456245" y="252890"/>
                </a:cubicBezTo>
                <a:cubicBezTo>
                  <a:pt x="440036" y="252890"/>
                  <a:pt x="426896" y="239749"/>
                  <a:pt x="426896" y="223541"/>
                </a:cubicBezTo>
                <a:cubicBezTo>
                  <a:pt x="426896" y="207332"/>
                  <a:pt x="440036" y="194192"/>
                  <a:pt x="456245" y="194192"/>
                </a:cubicBezTo>
                <a:close/>
                <a:moveTo>
                  <a:pt x="349521" y="194192"/>
                </a:moveTo>
                <a:cubicBezTo>
                  <a:pt x="365730" y="194192"/>
                  <a:pt x="378870" y="207332"/>
                  <a:pt x="378870" y="223541"/>
                </a:cubicBezTo>
                <a:cubicBezTo>
                  <a:pt x="378870" y="239749"/>
                  <a:pt x="365730" y="252890"/>
                  <a:pt x="349521" y="252890"/>
                </a:cubicBezTo>
                <a:cubicBezTo>
                  <a:pt x="333312" y="252890"/>
                  <a:pt x="320172" y="239749"/>
                  <a:pt x="320172" y="223541"/>
                </a:cubicBezTo>
                <a:cubicBezTo>
                  <a:pt x="320172" y="207332"/>
                  <a:pt x="333312" y="194192"/>
                  <a:pt x="349521" y="194192"/>
                </a:cubicBezTo>
                <a:close/>
                <a:moveTo>
                  <a:pt x="242797" y="194192"/>
                </a:moveTo>
                <a:cubicBezTo>
                  <a:pt x="259006" y="194192"/>
                  <a:pt x="272146" y="207332"/>
                  <a:pt x="272146" y="223541"/>
                </a:cubicBezTo>
                <a:cubicBezTo>
                  <a:pt x="272146" y="239749"/>
                  <a:pt x="259006" y="252890"/>
                  <a:pt x="242797" y="252890"/>
                </a:cubicBezTo>
                <a:cubicBezTo>
                  <a:pt x="226588" y="252890"/>
                  <a:pt x="213448" y="239749"/>
                  <a:pt x="213448" y="223541"/>
                </a:cubicBezTo>
                <a:cubicBezTo>
                  <a:pt x="213448" y="207332"/>
                  <a:pt x="226588" y="194192"/>
                  <a:pt x="242797" y="194192"/>
                </a:cubicBezTo>
                <a:close/>
                <a:moveTo>
                  <a:pt x="136073" y="194192"/>
                </a:moveTo>
                <a:cubicBezTo>
                  <a:pt x="152282" y="194192"/>
                  <a:pt x="165422" y="207332"/>
                  <a:pt x="165422" y="223541"/>
                </a:cubicBezTo>
                <a:cubicBezTo>
                  <a:pt x="165422" y="239749"/>
                  <a:pt x="152282" y="252890"/>
                  <a:pt x="136073" y="252890"/>
                </a:cubicBezTo>
                <a:cubicBezTo>
                  <a:pt x="119864" y="252890"/>
                  <a:pt x="106724" y="239749"/>
                  <a:pt x="106724" y="223541"/>
                </a:cubicBezTo>
                <a:cubicBezTo>
                  <a:pt x="106724" y="207332"/>
                  <a:pt x="119864" y="194192"/>
                  <a:pt x="136073" y="194192"/>
                </a:cubicBezTo>
                <a:close/>
                <a:moveTo>
                  <a:pt x="29349" y="194192"/>
                </a:moveTo>
                <a:cubicBezTo>
                  <a:pt x="45558" y="194192"/>
                  <a:pt x="58698" y="207332"/>
                  <a:pt x="58698" y="223541"/>
                </a:cubicBezTo>
                <a:cubicBezTo>
                  <a:pt x="58698" y="239749"/>
                  <a:pt x="45558" y="252890"/>
                  <a:pt x="29349" y="252890"/>
                </a:cubicBezTo>
                <a:cubicBezTo>
                  <a:pt x="13140" y="252890"/>
                  <a:pt x="0" y="239749"/>
                  <a:pt x="0" y="223541"/>
                </a:cubicBezTo>
                <a:cubicBezTo>
                  <a:pt x="0" y="207332"/>
                  <a:pt x="13140" y="194192"/>
                  <a:pt x="29349" y="194192"/>
                </a:cubicBezTo>
                <a:close/>
                <a:moveTo>
                  <a:pt x="669693" y="97096"/>
                </a:moveTo>
                <a:cubicBezTo>
                  <a:pt x="685902" y="97096"/>
                  <a:pt x="699042" y="110236"/>
                  <a:pt x="699042" y="126445"/>
                </a:cubicBezTo>
                <a:cubicBezTo>
                  <a:pt x="699042" y="142654"/>
                  <a:pt x="685902" y="155794"/>
                  <a:pt x="669693" y="155794"/>
                </a:cubicBezTo>
                <a:cubicBezTo>
                  <a:pt x="653484" y="155794"/>
                  <a:pt x="640344" y="142654"/>
                  <a:pt x="640344" y="126445"/>
                </a:cubicBezTo>
                <a:cubicBezTo>
                  <a:pt x="640344" y="110236"/>
                  <a:pt x="653484" y="97096"/>
                  <a:pt x="669693" y="97096"/>
                </a:cubicBezTo>
                <a:close/>
                <a:moveTo>
                  <a:pt x="562969" y="97096"/>
                </a:moveTo>
                <a:cubicBezTo>
                  <a:pt x="579178" y="97096"/>
                  <a:pt x="592318" y="110236"/>
                  <a:pt x="592318" y="126445"/>
                </a:cubicBezTo>
                <a:cubicBezTo>
                  <a:pt x="592318" y="142654"/>
                  <a:pt x="579178" y="155794"/>
                  <a:pt x="562969" y="155794"/>
                </a:cubicBezTo>
                <a:cubicBezTo>
                  <a:pt x="546760" y="155794"/>
                  <a:pt x="533620" y="142654"/>
                  <a:pt x="533620" y="126445"/>
                </a:cubicBezTo>
                <a:cubicBezTo>
                  <a:pt x="533620" y="110236"/>
                  <a:pt x="546760" y="97096"/>
                  <a:pt x="562969" y="97096"/>
                </a:cubicBezTo>
                <a:close/>
                <a:moveTo>
                  <a:pt x="456245" y="97096"/>
                </a:moveTo>
                <a:cubicBezTo>
                  <a:pt x="472454" y="97096"/>
                  <a:pt x="485594" y="110236"/>
                  <a:pt x="485594" y="126445"/>
                </a:cubicBezTo>
                <a:cubicBezTo>
                  <a:pt x="485594" y="142654"/>
                  <a:pt x="472454" y="155794"/>
                  <a:pt x="456245" y="155794"/>
                </a:cubicBezTo>
                <a:cubicBezTo>
                  <a:pt x="440036" y="155794"/>
                  <a:pt x="426896" y="142654"/>
                  <a:pt x="426896" y="126445"/>
                </a:cubicBezTo>
                <a:cubicBezTo>
                  <a:pt x="426896" y="110236"/>
                  <a:pt x="440036" y="97096"/>
                  <a:pt x="456245" y="97096"/>
                </a:cubicBezTo>
                <a:close/>
                <a:moveTo>
                  <a:pt x="349521" y="97096"/>
                </a:moveTo>
                <a:cubicBezTo>
                  <a:pt x="365730" y="97096"/>
                  <a:pt x="378870" y="110236"/>
                  <a:pt x="378870" y="126445"/>
                </a:cubicBezTo>
                <a:cubicBezTo>
                  <a:pt x="378870" y="142654"/>
                  <a:pt x="365730" y="155794"/>
                  <a:pt x="349521" y="155794"/>
                </a:cubicBezTo>
                <a:cubicBezTo>
                  <a:pt x="333312" y="155794"/>
                  <a:pt x="320172" y="142654"/>
                  <a:pt x="320172" y="126445"/>
                </a:cubicBezTo>
                <a:cubicBezTo>
                  <a:pt x="320172" y="110236"/>
                  <a:pt x="333312" y="97096"/>
                  <a:pt x="349521" y="97096"/>
                </a:cubicBezTo>
                <a:close/>
                <a:moveTo>
                  <a:pt x="242797" y="97096"/>
                </a:moveTo>
                <a:cubicBezTo>
                  <a:pt x="259006" y="97096"/>
                  <a:pt x="272146" y="110236"/>
                  <a:pt x="272146" y="126445"/>
                </a:cubicBezTo>
                <a:cubicBezTo>
                  <a:pt x="272146" y="142654"/>
                  <a:pt x="259006" y="155794"/>
                  <a:pt x="242797" y="155794"/>
                </a:cubicBezTo>
                <a:cubicBezTo>
                  <a:pt x="226588" y="155794"/>
                  <a:pt x="213448" y="142654"/>
                  <a:pt x="213448" y="126445"/>
                </a:cubicBezTo>
                <a:cubicBezTo>
                  <a:pt x="213448" y="110236"/>
                  <a:pt x="226588" y="97096"/>
                  <a:pt x="242797" y="97096"/>
                </a:cubicBezTo>
                <a:close/>
                <a:moveTo>
                  <a:pt x="136073" y="97096"/>
                </a:moveTo>
                <a:cubicBezTo>
                  <a:pt x="152282" y="97096"/>
                  <a:pt x="165422" y="110236"/>
                  <a:pt x="165422" y="126445"/>
                </a:cubicBezTo>
                <a:cubicBezTo>
                  <a:pt x="165422" y="142654"/>
                  <a:pt x="152282" y="155794"/>
                  <a:pt x="136073" y="155794"/>
                </a:cubicBezTo>
                <a:cubicBezTo>
                  <a:pt x="119864" y="155794"/>
                  <a:pt x="106724" y="142654"/>
                  <a:pt x="106724" y="126445"/>
                </a:cubicBezTo>
                <a:cubicBezTo>
                  <a:pt x="106724" y="110236"/>
                  <a:pt x="119864" y="97096"/>
                  <a:pt x="136073" y="97096"/>
                </a:cubicBezTo>
                <a:close/>
                <a:moveTo>
                  <a:pt x="29349" y="97096"/>
                </a:moveTo>
                <a:cubicBezTo>
                  <a:pt x="45558" y="97096"/>
                  <a:pt x="58698" y="110236"/>
                  <a:pt x="58698" y="126445"/>
                </a:cubicBezTo>
                <a:cubicBezTo>
                  <a:pt x="58698" y="142654"/>
                  <a:pt x="45558" y="155794"/>
                  <a:pt x="29349" y="155794"/>
                </a:cubicBezTo>
                <a:cubicBezTo>
                  <a:pt x="13140" y="155794"/>
                  <a:pt x="0" y="142654"/>
                  <a:pt x="0" y="126445"/>
                </a:cubicBezTo>
                <a:cubicBezTo>
                  <a:pt x="0" y="110236"/>
                  <a:pt x="13140" y="97096"/>
                  <a:pt x="29349" y="97096"/>
                </a:cubicBezTo>
                <a:close/>
                <a:moveTo>
                  <a:pt x="669693" y="0"/>
                </a:moveTo>
                <a:cubicBezTo>
                  <a:pt x="685902" y="0"/>
                  <a:pt x="699042" y="13140"/>
                  <a:pt x="699042" y="29349"/>
                </a:cubicBezTo>
                <a:cubicBezTo>
                  <a:pt x="699042" y="45558"/>
                  <a:pt x="685902" y="58698"/>
                  <a:pt x="669693" y="58698"/>
                </a:cubicBezTo>
                <a:cubicBezTo>
                  <a:pt x="653484" y="58698"/>
                  <a:pt x="640344" y="45558"/>
                  <a:pt x="640344" y="29349"/>
                </a:cubicBezTo>
                <a:cubicBezTo>
                  <a:pt x="640344" y="13140"/>
                  <a:pt x="653484" y="0"/>
                  <a:pt x="669693" y="0"/>
                </a:cubicBezTo>
                <a:close/>
                <a:moveTo>
                  <a:pt x="562969" y="0"/>
                </a:moveTo>
                <a:cubicBezTo>
                  <a:pt x="579178" y="0"/>
                  <a:pt x="592318" y="13140"/>
                  <a:pt x="592318" y="29349"/>
                </a:cubicBezTo>
                <a:cubicBezTo>
                  <a:pt x="592318" y="45558"/>
                  <a:pt x="579178" y="58698"/>
                  <a:pt x="562969" y="58698"/>
                </a:cubicBezTo>
                <a:cubicBezTo>
                  <a:pt x="546760" y="58698"/>
                  <a:pt x="533620" y="45558"/>
                  <a:pt x="533620" y="29349"/>
                </a:cubicBezTo>
                <a:cubicBezTo>
                  <a:pt x="533620" y="13140"/>
                  <a:pt x="546760" y="0"/>
                  <a:pt x="562969" y="0"/>
                </a:cubicBezTo>
                <a:close/>
                <a:moveTo>
                  <a:pt x="456245" y="0"/>
                </a:moveTo>
                <a:cubicBezTo>
                  <a:pt x="472454" y="0"/>
                  <a:pt x="485594" y="13140"/>
                  <a:pt x="485594" y="29349"/>
                </a:cubicBezTo>
                <a:cubicBezTo>
                  <a:pt x="485594" y="45558"/>
                  <a:pt x="472454" y="58698"/>
                  <a:pt x="456245" y="58698"/>
                </a:cubicBezTo>
                <a:cubicBezTo>
                  <a:pt x="440036" y="58698"/>
                  <a:pt x="426896" y="45558"/>
                  <a:pt x="426896" y="29349"/>
                </a:cubicBezTo>
                <a:cubicBezTo>
                  <a:pt x="426896" y="13140"/>
                  <a:pt x="440036" y="0"/>
                  <a:pt x="456245" y="0"/>
                </a:cubicBezTo>
                <a:close/>
                <a:moveTo>
                  <a:pt x="349521" y="0"/>
                </a:moveTo>
                <a:cubicBezTo>
                  <a:pt x="365730" y="0"/>
                  <a:pt x="378870" y="13140"/>
                  <a:pt x="378870" y="29349"/>
                </a:cubicBezTo>
                <a:cubicBezTo>
                  <a:pt x="378870" y="45558"/>
                  <a:pt x="365730" y="58698"/>
                  <a:pt x="349521" y="58698"/>
                </a:cubicBezTo>
                <a:cubicBezTo>
                  <a:pt x="333312" y="58698"/>
                  <a:pt x="320172" y="45558"/>
                  <a:pt x="320172" y="29349"/>
                </a:cubicBezTo>
                <a:cubicBezTo>
                  <a:pt x="320172" y="13140"/>
                  <a:pt x="333312" y="0"/>
                  <a:pt x="349521" y="0"/>
                </a:cubicBezTo>
                <a:close/>
                <a:moveTo>
                  <a:pt x="242797" y="0"/>
                </a:moveTo>
                <a:cubicBezTo>
                  <a:pt x="259006" y="0"/>
                  <a:pt x="272146" y="13140"/>
                  <a:pt x="272146" y="29349"/>
                </a:cubicBezTo>
                <a:cubicBezTo>
                  <a:pt x="272146" y="45558"/>
                  <a:pt x="259006" y="58698"/>
                  <a:pt x="242797" y="58698"/>
                </a:cubicBezTo>
                <a:cubicBezTo>
                  <a:pt x="226588" y="58698"/>
                  <a:pt x="213448" y="45558"/>
                  <a:pt x="213448" y="29349"/>
                </a:cubicBezTo>
                <a:cubicBezTo>
                  <a:pt x="213448" y="13140"/>
                  <a:pt x="226588" y="0"/>
                  <a:pt x="242797" y="0"/>
                </a:cubicBezTo>
                <a:close/>
                <a:moveTo>
                  <a:pt x="136073" y="0"/>
                </a:moveTo>
                <a:cubicBezTo>
                  <a:pt x="152282" y="0"/>
                  <a:pt x="165422" y="13140"/>
                  <a:pt x="165422" y="29349"/>
                </a:cubicBezTo>
                <a:cubicBezTo>
                  <a:pt x="165422" y="45558"/>
                  <a:pt x="152282" y="58698"/>
                  <a:pt x="136073" y="58698"/>
                </a:cubicBezTo>
                <a:cubicBezTo>
                  <a:pt x="119864" y="58698"/>
                  <a:pt x="106724" y="45558"/>
                  <a:pt x="106724" y="29349"/>
                </a:cubicBezTo>
                <a:cubicBezTo>
                  <a:pt x="106724" y="13140"/>
                  <a:pt x="119864" y="0"/>
                  <a:pt x="136073" y="0"/>
                </a:cubicBezTo>
                <a:close/>
                <a:moveTo>
                  <a:pt x="29349" y="0"/>
                </a:moveTo>
                <a:cubicBezTo>
                  <a:pt x="45558" y="0"/>
                  <a:pt x="58698" y="13140"/>
                  <a:pt x="58698" y="29349"/>
                </a:cubicBezTo>
                <a:cubicBezTo>
                  <a:pt x="58698" y="45558"/>
                  <a:pt x="45558" y="58698"/>
                  <a:pt x="29349" y="58698"/>
                </a:cubicBezTo>
                <a:cubicBezTo>
                  <a:pt x="13140" y="58698"/>
                  <a:pt x="0" y="45558"/>
                  <a:pt x="0" y="29349"/>
                </a:cubicBezTo>
                <a:cubicBezTo>
                  <a:pt x="0" y="13140"/>
                  <a:pt x="13140" y="0"/>
                  <a:pt x="29349" y="0"/>
                </a:cubicBezTo>
                <a:close/>
              </a:path>
            </a:pathLst>
          </a:custGeom>
          <a:gradFill>
            <a:gsLst>
              <a:gs pos="0">
                <a:srgbClr val="2E3AFF">
                  <a:alpha val="20000"/>
                </a:srgbClr>
              </a:gs>
              <a:gs pos="100000">
                <a:srgbClr val="008CFB">
                  <a:alpha val="5000"/>
                </a:srgbClr>
              </a:gs>
            </a:gsLst>
            <a:lin ang="2700000" scaled="1"/>
          </a:gradFill>
          <a:ln>
            <a:noFill/>
          </a:ln>
        </p:spPr>
        <p:txBody>
          <a:bodyPr wrap="square" anchor="ctr"/>
          <a:lstStyle/>
          <a:p>
            <a:pPr algn="ctr"/>
            <a:endParaRPr lang="zh-CN" altLang="en-US">
              <a:solidFill>
                <a:schemeClr val="lt1"/>
              </a:solidFill>
            </a:endParaRPr>
          </a:p>
        </p:txBody>
      </p:sp>
      <p:pic>
        <p:nvPicPr>
          <p:cNvPr id="2" name="图片 1">
            <a:extLst>
              <a:ext uri="{FF2B5EF4-FFF2-40B4-BE49-F238E27FC236}">
                <a16:creationId xmlns:a16="http://schemas.microsoft.com/office/drawing/2014/main" id="{B37DFFFB-8184-B3EE-F93E-AD0039CE8CB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13862" y="899854"/>
            <a:ext cx="4364276" cy="1119763"/>
          </a:xfrm>
          <a:prstGeom prst="rect">
            <a:avLst/>
          </a:prstGeom>
        </p:spPr>
      </p:pic>
      <p:sp>
        <p:nvSpPr>
          <p:cNvPr id="16" name="文本框 15">
            <a:extLst>
              <a:ext uri="{FF2B5EF4-FFF2-40B4-BE49-F238E27FC236}">
                <a16:creationId xmlns:a16="http://schemas.microsoft.com/office/drawing/2014/main" id="{10997576-F4C5-11B0-4412-EB16A1E7F7F5}"/>
              </a:ext>
            </a:extLst>
          </p:cNvPr>
          <p:cNvSpPr txBox="1"/>
          <p:nvPr/>
        </p:nvSpPr>
        <p:spPr>
          <a:xfrm>
            <a:off x="673592" y="2459228"/>
            <a:ext cx="10844815" cy="1107996"/>
          </a:xfrm>
          <a:prstGeom prst="rect">
            <a:avLst/>
          </a:prstGeom>
          <a:noFill/>
        </p:spPr>
        <p:txBody>
          <a:bodyPr wrap="square">
            <a:spAutoFit/>
          </a:bodyPr>
          <a:lstStyle/>
          <a:p>
            <a:pPr lvl="0" algn="ctr"/>
            <a:r>
              <a:rPr lang="en-US" altLang="zh-CN" sz="6600" b="1" dirty="0">
                <a:gradFill>
                  <a:gsLst>
                    <a:gs pos="0">
                      <a:srgbClr val="2E3AFF"/>
                    </a:gs>
                    <a:gs pos="100000">
                      <a:srgbClr val="008CFB"/>
                    </a:gs>
                  </a:gsLst>
                  <a:lin ang="2700000" scaled="1"/>
                </a:gradFill>
                <a:latin typeface="微软雅黑"/>
                <a:ea typeface="微软雅黑"/>
              </a:rPr>
              <a:t>Thanks</a:t>
            </a:r>
            <a:endParaRPr lang="zh-CN" altLang="zh-CN" sz="6600" b="1" dirty="0">
              <a:gradFill>
                <a:gsLst>
                  <a:gs pos="0">
                    <a:srgbClr val="2E3AFF"/>
                  </a:gs>
                  <a:gs pos="100000">
                    <a:srgbClr val="008CFB"/>
                  </a:gs>
                </a:gsLst>
                <a:lin ang="2700000" scaled="1"/>
              </a:gradFill>
              <a:latin typeface="微软雅黑"/>
              <a:ea typeface="微软雅黑"/>
            </a:endParaRPr>
          </a:p>
        </p:txBody>
      </p:sp>
      <p:sp>
        <p:nvSpPr>
          <p:cNvPr id="3" name="文本框 2">
            <a:extLst>
              <a:ext uri="{FF2B5EF4-FFF2-40B4-BE49-F238E27FC236}">
                <a16:creationId xmlns:a16="http://schemas.microsoft.com/office/drawing/2014/main" id="{529B7F0F-777A-7CBE-AA3A-14938E65DE9F}"/>
              </a:ext>
            </a:extLst>
          </p:cNvPr>
          <p:cNvSpPr txBox="1"/>
          <p:nvPr/>
        </p:nvSpPr>
        <p:spPr>
          <a:xfrm>
            <a:off x="4132435" y="4297873"/>
            <a:ext cx="3927128" cy="461665"/>
          </a:xfrm>
          <a:prstGeom prst="rect">
            <a:avLst/>
          </a:prstGeom>
          <a:ln w="12700">
            <a:prstDash val="solid"/>
          </a:ln>
        </p:spPr>
        <p:txBody>
          <a:bodyPr wrap="square">
            <a:spAutoFit/>
          </a:bodyPr>
          <a:lstStyle/>
          <a:p>
            <a:pPr algn="ctr"/>
            <a:r>
              <a:rPr lang="zh-CN" altLang="en-US" sz="2400" dirty="0">
                <a:latin typeface="微软雅黑"/>
                <a:ea typeface="微软雅黑"/>
              </a:rPr>
              <a:t>胡姗   </a:t>
            </a:r>
            <a:r>
              <a:rPr lang="en-US" altLang="zh-CN" sz="2400" dirty="0">
                <a:latin typeface="微软雅黑"/>
                <a:ea typeface="微软雅黑"/>
              </a:rPr>
              <a:t>2024.11.13</a:t>
            </a:r>
          </a:p>
        </p:txBody>
      </p:sp>
    </p:spTree>
    <p:custDataLst>
      <p:tags r:id="rId1"/>
    </p:custDataLst>
    <p:extLst>
      <p:ext uri="{BB962C8B-B14F-4D97-AF65-F5344CB8AC3E}">
        <p14:creationId xmlns:p14="http://schemas.microsoft.com/office/powerpoint/2010/main" val="88786464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任意多边形: 形状 46">
            <a:extLst>
              <a:ext uri="{FF2B5EF4-FFF2-40B4-BE49-F238E27FC236}">
                <a16:creationId xmlns:a16="http://schemas.microsoft.com/office/drawing/2014/main" id="{8605452E-701E-445B-9937-C87A8CA6EDD4}"/>
              </a:ext>
            </a:extLst>
          </p:cNvPr>
          <p:cNvSpPr/>
          <p:nvPr/>
        </p:nvSpPr>
        <p:spPr>
          <a:xfrm>
            <a:off x="0" y="74"/>
            <a:ext cx="12192000" cy="2917159"/>
          </a:xfrm>
          <a:custGeom>
            <a:avLst/>
            <a:gdLst>
              <a:gd name="connsiteX0" fmla="*/ 0 w 12192000"/>
              <a:gd name="connsiteY0" fmla="*/ 0 h 2917159"/>
              <a:gd name="connsiteX1" fmla="*/ 12192000 w 12192000"/>
              <a:gd name="connsiteY1" fmla="*/ 0 h 2917159"/>
              <a:gd name="connsiteX2" fmla="*/ 12192000 w 12192000"/>
              <a:gd name="connsiteY2" fmla="*/ 1801860 h 2917159"/>
              <a:gd name="connsiteX3" fmla="*/ 12139039 w 12192000"/>
              <a:gd name="connsiteY3" fmla="*/ 1834941 h 2917159"/>
              <a:gd name="connsiteX4" fmla="*/ 6096000 w 12192000"/>
              <a:gd name="connsiteY4" fmla="*/ 2917159 h 2917159"/>
              <a:gd name="connsiteX5" fmla="*/ 52962 w 12192000"/>
              <a:gd name="connsiteY5" fmla="*/ 1834941 h 2917159"/>
              <a:gd name="connsiteX6" fmla="*/ 0 w 12192000"/>
              <a:gd name="connsiteY6" fmla="*/ 1801860 h 291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917159">
                <a:moveTo>
                  <a:pt x="0" y="0"/>
                </a:moveTo>
                <a:lnTo>
                  <a:pt x="12192000" y="0"/>
                </a:lnTo>
                <a:lnTo>
                  <a:pt x="12192000" y="1801860"/>
                </a:lnTo>
                <a:lnTo>
                  <a:pt x="12139039" y="1834941"/>
                </a:lnTo>
                <a:cubicBezTo>
                  <a:pt x="10975252" y="2479559"/>
                  <a:pt x="8705465" y="2917159"/>
                  <a:pt x="6096000" y="2917159"/>
                </a:cubicBezTo>
                <a:cubicBezTo>
                  <a:pt x="3486536" y="2917159"/>
                  <a:pt x="1216748" y="2479559"/>
                  <a:pt x="52962" y="1834941"/>
                </a:cubicBezTo>
                <a:lnTo>
                  <a:pt x="0" y="1801860"/>
                </a:lnTo>
                <a:close/>
              </a:path>
            </a:pathLst>
          </a:custGeom>
          <a:gradFill flip="none" rotWithShape="1">
            <a:gsLst>
              <a:gs pos="0">
                <a:srgbClr val="2E3AFF"/>
              </a:gs>
              <a:gs pos="100000">
                <a:srgbClr val="008CF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9" name="矩形: 圆角 18">
            <a:extLst>
              <a:ext uri="{FF2B5EF4-FFF2-40B4-BE49-F238E27FC236}">
                <a16:creationId xmlns:a16="http://schemas.microsoft.com/office/drawing/2014/main" id="{55B3F28B-7789-4F47-B03F-C383EA729C15}"/>
              </a:ext>
            </a:extLst>
          </p:cNvPr>
          <p:cNvSpPr/>
          <p:nvPr/>
        </p:nvSpPr>
        <p:spPr>
          <a:xfrm>
            <a:off x="596962" y="502921"/>
            <a:ext cx="10998076" cy="5852159"/>
          </a:xfrm>
          <a:prstGeom prst="roundRect">
            <a:avLst>
              <a:gd name="adj" fmla="val 3428"/>
            </a:avLst>
          </a:prstGeom>
          <a:solidFill>
            <a:schemeClr val="bg1"/>
          </a:solidFill>
          <a:ln>
            <a:noFill/>
          </a:ln>
          <a:effectLst>
            <a:outerShdw blurRad="317500" sx="102000" sy="102000" algn="ctr" rotWithShape="0">
              <a:schemeClr val="tx1">
                <a:lumMod val="95000"/>
                <a:lumOff val="5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1FF5B044-E1D4-402D-BF9E-5A0F593B2D13}"/>
              </a:ext>
            </a:extLst>
          </p:cNvPr>
          <p:cNvSpPr/>
          <p:nvPr/>
        </p:nvSpPr>
        <p:spPr>
          <a:xfrm>
            <a:off x="11008646" y="4977995"/>
            <a:ext cx="776607" cy="776607"/>
          </a:xfrm>
          <a:prstGeom prst="ellipse">
            <a:avLst/>
          </a:prstGeom>
          <a:gradFill flip="none" rotWithShape="1">
            <a:gsLst>
              <a:gs pos="0">
                <a:srgbClr val="2E3AFF">
                  <a:alpha val="20000"/>
                </a:srgbClr>
              </a:gs>
              <a:gs pos="100000">
                <a:srgbClr val="008CFB">
                  <a:alpha val="5000"/>
                </a:srgb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任意多边形: 形状 69">
            <a:extLst>
              <a:ext uri="{FF2B5EF4-FFF2-40B4-BE49-F238E27FC236}">
                <a16:creationId xmlns:a16="http://schemas.microsoft.com/office/drawing/2014/main" id="{C5F6E3A6-91E3-4D9E-86F6-C6FDE68F502E}"/>
              </a:ext>
            </a:extLst>
          </p:cNvPr>
          <p:cNvSpPr/>
          <p:nvPr/>
        </p:nvSpPr>
        <p:spPr>
          <a:xfrm>
            <a:off x="-76495" y="5750002"/>
            <a:ext cx="1729273" cy="1107997"/>
          </a:xfrm>
          <a:custGeom>
            <a:avLst/>
            <a:gdLst>
              <a:gd name="connsiteX0" fmla="*/ 1384070 w 2768140"/>
              <a:gd name="connsiteY0" fmla="*/ 0 h 1773630"/>
              <a:gd name="connsiteX1" fmla="*/ 2768140 w 2768140"/>
              <a:gd name="connsiteY1" fmla="*/ 1384070 h 1773630"/>
              <a:gd name="connsiteX2" fmla="*/ 2740021 w 2768140"/>
              <a:gd name="connsiteY2" fmla="*/ 1663009 h 1773630"/>
              <a:gd name="connsiteX3" fmla="*/ 2711577 w 2768140"/>
              <a:gd name="connsiteY3" fmla="*/ 1773630 h 1773630"/>
              <a:gd name="connsiteX4" fmla="*/ 56563 w 2768140"/>
              <a:gd name="connsiteY4" fmla="*/ 1773630 h 1773630"/>
              <a:gd name="connsiteX5" fmla="*/ 28119 w 2768140"/>
              <a:gd name="connsiteY5" fmla="*/ 1663009 h 1773630"/>
              <a:gd name="connsiteX6" fmla="*/ 0 w 2768140"/>
              <a:gd name="connsiteY6" fmla="*/ 1384070 h 1773630"/>
              <a:gd name="connsiteX7" fmla="*/ 1384070 w 2768140"/>
              <a:gd name="connsiteY7" fmla="*/ 0 h 1773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68140" h="1773630">
                <a:moveTo>
                  <a:pt x="1384070" y="0"/>
                </a:moveTo>
                <a:cubicBezTo>
                  <a:pt x="2148471" y="0"/>
                  <a:pt x="2768140" y="619669"/>
                  <a:pt x="2768140" y="1384070"/>
                </a:cubicBezTo>
                <a:cubicBezTo>
                  <a:pt x="2768140" y="1479620"/>
                  <a:pt x="2758458" y="1572909"/>
                  <a:pt x="2740021" y="1663009"/>
                </a:cubicBezTo>
                <a:lnTo>
                  <a:pt x="2711577" y="1773630"/>
                </a:lnTo>
                <a:lnTo>
                  <a:pt x="56563" y="1773630"/>
                </a:lnTo>
                <a:lnTo>
                  <a:pt x="28119" y="1663009"/>
                </a:lnTo>
                <a:cubicBezTo>
                  <a:pt x="9682" y="1572909"/>
                  <a:pt x="0" y="1479620"/>
                  <a:pt x="0" y="1384070"/>
                </a:cubicBezTo>
                <a:cubicBezTo>
                  <a:pt x="0" y="619669"/>
                  <a:pt x="619669" y="0"/>
                  <a:pt x="1384070" y="0"/>
                </a:cubicBezTo>
                <a:close/>
              </a:path>
            </a:pathLst>
          </a:custGeom>
          <a:gradFill flip="none" rotWithShape="1">
            <a:gsLst>
              <a:gs pos="0">
                <a:srgbClr val="2E3AFF">
                  <a:alpha val="20000"/>
                </a:srgbClr>
              </a:gs>
              <a:gs pos="100000">
                <a:srgbClr val="008CFB">
                  <a:alpha val="5000"/>
                </a:srgb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0" name="椭圆 29">
            <a:extLst>
              <a:ext uri="{FF2B5EF4-FFF2-40B4-BE49-F238E27FC236}">
                <a16:creationId xmlns:a16="http://schemas.microsoft.com/office/drawing/2014/main" id="{E580B343-1B8B-4AFB-A693-D1935BAC7DD9}"/>
              </a:ext>
            </a:extLst>
          </p:cNvPr>
          <p:cNvSpPr/>
          <p:nvPr/>
        </p:nvSpPr>
        <p:spPr>
          <a:xfrm>
            <a:off x="10729803" y="5606452"/>
            <a:ext cx="569378" cy="569378"/>
          </a:xfrm>
          <a:prstGeom prst="ellipse">
            <a:avLst/>
          </a:prstGeom>
          <a:gradFill flip="none" rotWithShape="1">
            <a:gsLst>
              <a:gs pos="0">
                <a:srgbClr val="FC5D00"/>
              </a:gs>
              <a:gs pos="100000">
                <a:srgbClr val="FF9149"/>
              </a:gs>
            </a:gsLst>
            <a:lin ang="2700000" scaled="1"/>
            <a:tileRect/>
          </a:gradFill>
          <a:ln>
            <a:no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34">
            <a:extLst>
              <a:ext uri="{FF2B5EF4-FFF2-40B4-BE49-F238E27FC236}">
                <a16:creationId xmlns:a16="http://schemas.microsoft.com/office/drawing/2014/main" id="{CACC02CB-E3F0-4B52-81C8-6FC5EE84DBED}"/>
              </a:ext>
            </a:extLst>
          </p:cNvPr>
          <p:cNvSpPr txBox="1"/>
          <p:nvPr/>
        </p:nvSpPr>
        <p:spPr>
          <a:xfrm>
            <a:off x="4463717" y="1588236"/>
            <a:ext cx="3264566" cy="1200329"/>
          </a:xfrm>
          <a:prstGeom prst="rect">
            <a:avLst/>
          </a:prstGeom>
          <a:noFill/>
        </p:spPr>
        <p:txBody>
          <a:bodyPr wrap="square" rtlCol="0">
            <a:spAutoFit/>
          </a:bodyPr>
          <a:lstStyle/>
          <a:p>
            <a:pPr algn="ctr"/>
            <a:r>
              <a:rPr lang="en-US" altLang="zh-CN" sz="7200" dirty="0">
                <a:gradFill>
                  <a:gsLst>
                    <a:gs pos="0">
                      <a:srgbClr val="2E3AFF"/>
                    </a:gs>
                    <a:gs pos="100000">
                      <a:srgbClr val="008CFB"/>
                    </a:gs>
                  </a:gsLst>
                  <a:lin ang="2700000" scaled="1"/>
                </a:gradFill>
                <a:latin typeface="思源宋体 CN Heavy" panose="02020900000000000000" pitchFamily="18" charset="-122"/>
                <a:ea typeface="思源宋体 CN Heavy" panose="02020900000000000000" pitchFamily="18" charset="-122"/>
              </a:rPr>
              <a:t>2025</a:t>
            </a:r>
            <a:endParaRPr lang="zh-CN" altLang="en-US" sz="7200" dirty="0">
              <a:gradFill>
                <a:gsLst>
                  <a:gs pos="0">
                    <a:srgbClr val="2E3AFF"/>
                  </a:gs>
                  <a:gs pos="100000">
                    <a:srgbClr val="008CFB"/>
                  </a:gs>
                </a:gsLst>
                <a:lin ang="2700000" scaled="1"/>
              </a:gradFill>
              <a:latin typeface="思源宋体 CN Heavy" panose="02020900000000000000" pitchFamily="18" charset="-122"/>
              <a:ea typeface="思源宋体 CN Heavy" panose="02020900000000000000" pitchFamily="18" charset="-122"/>
            </a:endParaRPr>
          </a:p>
        </p:txBody>
      </p:sp>
      <p:sp>
        <p:nvSpPr>
          <p:cNvPr id="52" name="任意多边形: 形状 51">
            <a:extLst>
              <a:ext uri="{FF2B5EF4-FFF2-40B4-BE49-F238E27FC236}">
                <a16:creationId xmlns:a16="http://schemas.microsoft.com/office/drawing/2014/main" id="{26E3A082-EC89-48CC-8D71-1B8D3A1348DC}"/>
              </a:ext>
            </a:extLst>
          </p:cNvPr>
          <p:cNvSpPr/>
          <p:nvPr/>
        </p:nvSpPr>
        <p:spPr>
          <a:xfrm>
            <a:off x="292203" y="267295"/>
            <a:ext cx="699042" cy="932560"/>
          </a:xfrm>
          <a:custGeom>
            <a:avLst/>
            <a:gdLst>
              <a:gd name="connsiteX0" fmla="*/ 1043250 w 1088970"/>
              <a:gd name="connsiteY0" fmla="*/ 1361304 h 1452744"/>
              <a:gd name="connsiteX1" fmla="*/ 1088970 w 1088970"/>
              <a:gd name="connsiteY1" fmla="*/ 1407024 h 1452744"/>
              <a:gd name="connsiteX2" fmla="*/ 1043250 w 1088970"/>
              <a:gd name="connsiteY2" fmla="*/ 1452744 h 1452744"/>
              <a:gd name="connsiteX3" fmla="*/ 997530 w 1088970"/>
              <a:gd name="connsiteY3" fmla="*/ 1407024 h 1452744"/>
              <a:gd name="connsiteX4" fmla="*/ 1043250 w 1088970"/>
              <a:gd name="connsiteY4" fmla="*/ 1361304 h 1452744"/>
              <a:gd name="connsiteX5" fmla="*/ 876995 w 1088970"/>
              <a:gd name="connsiteY5" fmla="*/ 1361304 h 1452744"/>
              <a:gd name="connsiteX6" fmla="*/ 922715 w 1088970"/>
              <a:gd name="connsiteY6" fmla="*/ 1407024 h 1452744"/>
              <a:gd name="connsiteX7" fmla="*/ 876995 w 1088970"/>
              <a:gd name="connsiteY7" fmla="*/ 1452744 h 1452744"/>
              <a:gd name="connsiteX8" fmla="*/ 831275 w 1088970"/>
              <a:gd name="connsiteY8" fmla="*/ 1407024 h 1452744"/>
              <a:gd name="connsiteX9" fmla="*/ 876995 w 1088970"/>
              <a:gd name="connsiteY9" fmla="*/ 1361304 h 1452744"/>
              <a:gd name="connsiteX10" fmla="*/ 710740 w 1088970"/>
              <a:gd name="connsiteY10" fmla="*/ 1361304 h 1452744"/>
              <a:gd name="connsiteX11" fmla="*/ 756460 w 1088970"/>
              <a:gd name="connsiteY11" fmla="*/ 1407024 h 1452744"/>
              <a:gd name="connsiteX12" fmla="*/ 710740 w 1088970"/>
              <a:gd name="connsiteY12" fmla="*/ 1452744 h 1452744"/>
              <a:gd name="connsiteX13" fmla="*/ 665020 w 1088970"/>
              <a:gd name="connsiteY13" fmla="*/ 1407024 h 1452744"/>
              <a:gd name="connsiteX14" fmla="*/ 710740 w 1088970"/>
              <a:gd name="connsiteY14" fmla="*/ 1361304 h 1452744"/>
              <a:gd name="connsiteX15" fmla="*/ 544485 w 1088970"/>
              <a:gd name="connsiteY15" fmla="*/ 1361304 h 1452744"/>
              <a:gd name="connsiteX16" fmla="*/ 590205 w 1088970"/>
              <a:gd name="connsiteY16" fmla="*/ 1407024 h 1452744"/>
              <a:gd name="connsiteX17" fmla="*/ 544485 w 1088970"/>
              <a:gd name="connsiteY17" fmla="*/ 1452744 h 1452744"/>
              <a:gd name="connsiteX18" fmla="*/ 498765 w 1088970"/>
              <a:gd name="connsiteY18" fmla="*/ 1407024 h 1452744"/>
              <a:gd name="connsiteX19" fmla="*/ 544485 w 1088970"/>
              <a:gd name="connsiteY19" fmla="*/ 1361304 h 1452744"/>
              <a:gd name="connsiteX20" fmla="*/ 378230 w 1088970"/>
              <a:gd name="connsiteY20" fmla="*/ 1361304 h 1452744"/>
              <a:gd name="connsiteX21" fmla="*/ 423950 w 1088970"/>
              <a:gd name="connsiteY21" fmla="*/ 1407024 h 1452744"/>
              <a:gd name="connsiteX22" fmla="*/ 378230 w 1088970"/>
              <a:gd name="connsiteY22" fmla="*/ 1452744 h 1452744"/>
              <a:gd name="connsiteX23" fmla="*/ 332510 w 1088970"/>
              <a:gd name="connsiteY23" fmla="*/ 1407024 h 1452744"/>
              <a:gd name="connsiteX24" fmla="*/ 378230 w 1088970"/>
              <a:gd name="connsiteY24" fmla="*/ 1361304 h 1452744"/>
              <a:gd name="connsiteX25" fmla="*/ 211975 w 1088970"/>
              <a:gd name="connsiteY25" fmla="*/ 1361304 h 1452744"/>
              <a:gd name="connsiteX26" fmla="*/ 257695 w 1088970"/>
              <a:gd name="connsiteY26" fmla="*/ 1407024 h 1452744"/>
              <a:gd name="connsiteX27" fmla="*/ 211975 w 1088970"/>
              <a:gd name="connsiteY27" fmla="*/ 1452744 h 1452744"/>
              <a:gd name="connsiteX28" fmla="*/ 166255 w 1088970"/>
              <a:gd name="connsiteY28" fmla="*/ 1407024 h 1452744"/>
              <a:gd name="connsiteX29" fmla="*/ 211975 w 1088970"/>
              <a:gd name="connsiteY29" fmla="*/ 1361304 h 1452744"/>
              <a:gd name="connsiteX30" fmla="*/ 45720 w 1088970"/>
              <a:gd name="connsiteY30" fmla="*/ 1361304 h 1452744"/>
              <a:gd name="connsiteX31" fmla="*/ 91440 w 1088970"/>
              <a:gd name="connsiteY31" fmla="*/ 1407024 h 1452744"/>
              <a:gd name="connsiteX32" fmla="*/ 45720 w 1088970"/>
              <a:gd name="connsiteY32" fmla="*/ 1452744 h 1452744"/>
              <a:gd name="connsiteX33" fmla="*/ 0 w 1088970"/>
              <a:gd name="connsiteY33" fmla="*/ 1407024 h 1452744"/>
              <a:gd name="connsiteX34" fmla="*/ 45720 w 1088970"/>
              <a:gd name="connsiteY34" fmla="*/ 1361304 h 1452744"/>
              <a:gd name="connsiteX35" fmla="*/ 1043250 w 1088970"/>
              <a:gd name="connsiteY35" fmla="*/ 1210048 h 1452744"/>
              <a:gd name="connsiteX36" fmla="*/ 1088970 w 1088970"/>
              <a:gd name="connsiteY36" fmla="*/ 1255768 h 1452744"/>
              <a:gd name="connsiteX37" fmla="*/ 1043250 w 1088970"/>
              <a:gd name="connsiteY37" fmla="*/ 1301488 h 1452744"/>
              <a:gd name="connsiteX38" fmla="*/ 997530 w 1088970"/>
              <a:gd name="connsiteY38" fmla="*/ 1255768 h 1452744"/>
              <a:gd name="connsiteX39" fmla="*/ 1043250 w 1088970"/>
              <a:gd name="connsiteY39" fmla="*/ 1210048 h 1452744"/>
              <a:gd name="connsiteX40" fmla="*/ 876995 w 1088970"/>
              <a:gd name="connsiteY40" fmla="*/ 1210048 h 1452744"/>
              <a:gd name="connsiteX41" fmla="*/ 922715 w 1088970"/>
              <a:gd name="connsiteY41" fmla="*/ 1255768 h 1452744"/>
              <a:gd name="connsiteX42" fmla="*/ 876995 w 1088970"/>
              <a:gd name="connsiteY42" fmla="*/ 1301488 h 1452744"/>
              <a:gd name="connsiteX43" fmla="*/ 831275 w 1088970"/>
              <a:gd name="connsiteY43" fmla="*/ 1255768 h 1452744"/>
              <a:gd name="connsiteX44" fmla="*/ 876995 w 1088970"/>
              <a:gd name="connsiteY44" fmla="*/ 1210048 h 1452744"/>
              <a:gd name="connsiteX45" fmla="*/ 710740 w 1088970"/>
              <a:gd name="connsiteY45" fmla="*/ 1210048 h 1452744"/>
              <a:gd name="connsiteX46" fmla="*/ 756460 w 1088970"/>
              <a:gd name="connsiteY46" fmla="*/ 1255768 h 1452744"/>
              <a:gd name="connsiteX47" fmla="*/ 710740 w 1088970"/>
              <a:gd name="connsiteY47" fmla="*/ 1301488 h 1452744"/>
              <a:gd name="connsiteX48" fmla="*/ 665020 w 1088970"/>
              <a:gd name="connsiteY48" fmla="*/ 1255768 h 1452744"/>
              <a:gd name="connsiteX49" fmla="*/ 710740 w 1088970"/>
              <a:gd name="connsiteY49" fmla="*/ 1210048 h 1452744"/>
              <a:gd name="connsiteX50" fmla="*/ 544485 w 1088970"/>
              <a:gd name="connsiteY50" fmla="*/ 1210048 h 1452744"/>
              <a:gd name="connsiteX51" fmla="*/ 590205 w 1088970"/>
              <a:gd name="connsiteY51" fmla="*/ 1255768 h 1452744"/>
              <a:gd name="connsiteX52" fmla="*/ 544485 w 1088970"/>
              <a:gd name="connsiteY52" fmla="*/ 1301488 h 1452744"/>
              <a:gd name="connsiteX53" fmla="*/ 498765 w 1088970"/>
              <a:gd name="connsiteY53" fmla="*/ 1255768 h 1452744"/>
              <a:gd name="connsiteX54" fmla="*/ 544485 w 1088970"/>
              <a:gd name="connsiteY54" fmla="*/ 1210048 h 1452744"/>
              <a:gd name="connsiteX55" fmla="*/ 378230 w 1088970"/>
              <a:gd name="connsiteY55" fmla="*/ 1210048 h 1452744"/>
              <a:gd name="connsiteX56" fmla="*/ 423950 w 1088970"/>
              <a:gd name="connsiteY56" fmla="*/ 1255768 h 1452744"/>
              <a:gd name="connsiteX57" fmla="*/ 378230 w 1088970"/>
              <a:gd name="connsiteY57" fmla="*/ 1301488 h 1452744"/>
              <a:gd name="connsiteX58" fmla="*/ 332510 w 1088970"/>
              <a:gd name="connsiteY58" fmla="*/ 1255768 h 1452744"/>
              <a:gd name="connsiteX59" fmla="*/ 378230 w 1088970"/>
              <a:gd name="connsiteY59" fmla="*/ 1210048 h 1452744"/>
              <a:gd name="connsiteX60" fmla="*/ 211975 w 1088970"/>
              <a:gd name="connsiteY60" fmla="*/ 1210048 h 1452744"/>
              <a:gd name="connsiteX61" fmla="*/ 257695 w 1088970"/>
              <a:gd name="connsiteY61" fmla="*/ 1255768 h 1452744"/>
              <a:gd name="connsiteX62" fmla="*/ 211975 w 1088970"/>
              <a:gd name="connsiteY62" fmla="*/ 1301488 h 1452744"/>
              <a:gd name="connsiteX63" fmla="*/ 166255 w 1088970"/>
              <a:gd name="connsiteY63" fmla="*/ 1255768 h 1452744"/>
              <a:gd name="connsiteX64" fmla="*/ 211975 w 1088970"/>
              <a:gd name="connsiteY64" fmla="*/ 1210048 h 1452744"/>
              <a:gd name="connsiteX65" fmla="*/ 45720 w 1088970"/>
              <a:gd name="connsiteY65" fmla="*/ 1210048 h 1452744"/>
              <a:gd name="connsiteX66" fmla="*/ 91440 w 1088970"/>
              <a:gd name="connsiteY66" fmla="*/ 1255768 h 1452744"/>
              <a:gd name="connsiteX67" fmla="*/ 45720 w 1088970"/>
              <a:gd name="connsiteY67" fmla="*/ 1301488 h 1452744"/>
              <a:gd name="connsiteX68" fmla="*/ 0 w 1088970"/>
              <a:gd name="connsiteY68" fmla="*/ 1255768 h 1452744"/>
              <a:gd name="connsiteX69" fmla="*/ 45720 w 1088970"/>
              <a:gd name="connsiteY69" fmla="*/ 1210048 h 1452744"/>
              <a:gd name="connsiteX70" fmla="*/ 1043250 w 1088970"/>
              <a:gd name="connsiteY70" fmla="*/ 1058792 h 1452744"/>
              <a:gd name="connsiteX71" fmla="*/ 1088970 w 1088970"/>
              <a:gd name="connsiteY71" fmla="*/ 1104512 h 1452744"/>
              <a:gd name="connsiteX72" fmla="*/ 1043250 w 1088970"/>
              <a:gd name="connsiteY72" fmla="*/ 1150232 h 1452744"/>
              <a:gd name="connsiteX73" fmla="*/ 997530 w 1088970"/>
              <a:gd name="connsiteY73" fmla="*/ 1104512 h 1452744"/>
              <a:gd name="connsiteX74" fmla="*/ 1043250 w 1088970"/>
              <a:gd name="connsiteY74" fmla="*/ 1058792 h 1452744"/>
              <a:gd name="connsiteX75" fmla="*/ 876995 w 1088970"/>
              <a:gd name="connsiteY75" fmla="*/ 1058792 h 1452744"/>
              <a:gd name="connsiteX76" fmla="*/ 922715 w 1088970"/>
              <a:gd name="connsiteY76" fmla="*/ 1104512 h 1452744"/>
              <a:gd name="connsiteX77" fmla="*/ 876995 w 1088970"/>
              <a:gd name="connsiteY77" fmla="*/ 1150232 h 1452744"/>
              <a:gd name="connsiteX78" fmla="*/ 831275 w 1088970"/>
              <a:gd name="connsiteY78" fmla="*/ 1104512 h 1452744"/>
              <a:gd name="connsiteX79" fmla="*/ 876995 w 1088970"/>
              <a:gd name="connsiteY79" fmla="*/ 1058792 h 1452744"/>
              <a:gd name="connsiteX80" fmla="*/ 710740 w 1088970"/>
              <a:gd name="connsiteY80" fmla="*/ 1058792 h 1452744"/>
              <a:gd name="connsiteX81" fmla="*/ 756460 w 1088970"/>
              <a:gd name="connsiteY81" fmla="*/ 1104512 h 1452744"/>
              <a:gd name="connsiteX82" fmla="*/ 710740 w 1088970"/>
              <a:gd name="connsiteY82" fmla="*/ 1150232 h 1452744"/>
              <a:gd name="connsiteX83" fmla="*/ 665020 w 1088970"/>
              <a:gd name="connsiteY83" fmla="*/ 1104512 h 1452744"/>
              <a:gd name="connsiteX84" fmla="*/ 710740 w 1088970"/>
              <a:gd name="connsiteY84" fmla="*/ 1058792 h 1452744"/>
              <a:gd name="connsiteX85" fmla="*/ 544485 w 1088970"/>
              <a:gd name="connsiteY85" fmla="*/ 1058792 h 1452744"/>
              <a:gd name="connsiteX86" fmla="*/ 590205 w 1088970"/>
              <a:gd name="connsiteY86" fmla="*/ 1104512 h 1452744"/>
              <a:gd name="connsiteX87" fmla="*/ 544485 w 1088970"/>
              <a:gd name="connsiteY87" fmla="*/ 1150232 h 1452744"/>
              <a:gd name="connsiteX88" fmla="*/ 498765 w 1088970"/>
              <a:gd name="connsiteY88" fmla="*/ 1104512 h 1452744"/>
              <a:gd name="connsiteX89" fmla="*/ 544485 w 1088970"/>
              <a:gd name="connsiteY89" fmla="*/ 1058792 h 1452744"/>
              <a:gd name="connsiteX90" fmla="*/ 378230 w 1088970"/>
              <a:gd name="connsiteY90" fmla="*/ 1058792 h 1452744"/>
              <a:gd name="connsiteX91" fmla="*/ 423950 w 1088970"/>
              <a:gd name="connsiteY91" fmla="*/ 1104512 h 1452744"/>
              <a:gd name="connsiteX92" fmla="*/ 378230 w 1088970"/>
              <a:gd name="connsiteY92" fmla="*/ 1150232 h 1452744"/>
              <a:gd name="connsiteX93" fmla="*/ 332510 w 1088970"/>
              <a:gd name="connsiteY93" fmla="*/ 1104512 h 1452744"/>
              <a:gd name="connsiteX94" fmla="*/ 378230 w 1088970"/>
              <a:gd name="connsiteY94" fmla="*/ 1058792 h 1452744"/>
              <a:gd name="connsiteX95" fmla="*/ 211975 w 1088970"/>
              <a:gd name="connsiteY95" fmla="*/ 1058792 h 1452744"/>
              <a:gd name="connsiteX96" fmla="*/ 257695 w 1088970"/>
              <a:gd name="connsiteY96" fmla="*/ 1104512 h 1452744"/>
              <a:gd name="connsiteX97" fmla="*/ 211975 w 1088970"/>
              <a:gd name="connsiteY97" fmla="*/ 1150232 h 1452744"/>
              <a:gd name="connsiteX98" fmla="*/ 166255 w 1088970"/>
              <a:gd name="connsiteY98" fmla="*/ 1104512 h 1452744"/>
              <a:gd name="connsiteX99" fmla="*/ 211975 w 1088970"/>
              <a:gd name="connsiteY99" fmla="*/ 1058792 h 1452744"/>
              <a:gd name="connsiteX100" fmla="*/ 45720 w 1088970"/>
              <a:gd name="connsiteY100" fmla="*/ 1058792 h 1452744"/>
              <a:gd name="connsiteX101" fmla="*/ 91440 w 1088970"/>
              <a:gd name="connsiteY101" fmla="*/ 1104512 h 1452744"/>
              <a:gd name="connsiteX102" fmla="*/ 45720 w 1088970"/>
              <a:gd name="connsiteY102" fmla="*/ 1150232 h 1452744"/>
              <a:gd name="connsiteX103" fmla="*/ 0 w 1088970"/>
              <a:gd name="connsiteY103" fmla="*/ 1104512 h 1452744"/>
              <a:gd name="connsiteX104" fmla="*/ 45720 w 1088970"/>
              <a:gd name="connsiteY104" fmla="*/ 1058792 h 1452744"/>
              <a:gd name="connsiteX105" fmla="*/ 1043250 w 1088970"/>
              <a:gd name="connsiteY105" fmla="*/ 907536 h 1452744"/>
              <a:gd name="connsiteX106" fmla="*/ 1088970 w 1088970"/>
              <a:gd name="connsiteY106" fmla="*/ 953256 h 1452744"/>
              <a:gd name="connsiteX107" fmla="*/ 1043250 w 1088970"/>
              <a:gd name="connsiteY107" fmla="*/ 998976 h 1452744"/>
              <a:gd name="connsiteX108" fmla="*/ 997530 w 1088970"/>
              <a:gd name="connsiteY108" fmla="*/ 953256 h 1452744"/>
              <a:gd name="connsiteX109" fmla="*/ 1043250 w 1088970"/>
              <a:gd name="connsiteY109" fmla="*/ 907536 h 1452744"/>
              <a:gd name="connsiteX110" fmla="*/ 876995 w 1088970"/>
              <a:gd name="connsiteY110" fmla="*/ 907536 h 1452744"/>
              <a:gd name="connsiteX111" fmla="*/ 922715 w 1088970"/>
              <a:gd name="connsiteY111" fmla="*/ 953256 h 1452744"/>
              <a:gd name="connsiteX112" fmla="*/ 876995 w 1088970"/>
              <a:gd name="connsiteY112" fmla="*/ 998976 h 1452744"/>
              <a:gd name="connsiteX113" fmla="*/ 831275 w 1088970"/>
              <a:gd name="connsiteY113" fmla="*/ 953256 h 1452744"/>
              <a:gd name="connsiteX114" fmla="*/ 876995 w 1088970"/>
              <a:gd name="connsiteY114" fmla="*/ 907536 h 1452744"/>
              <a:gd name="connsiteX115" fmla="*/ 710740 w 1088970"/>
              <a:gd name="connsiteY115" fmla="*/ 907536 h 1452744"/>
              <a:gd name="connsiteX116" fmla="*/ 756460 w 1088970"/>
              <a:gd name="connsiteY116" fmla="*/ 953256 h 1452744"/>
              <a:gd name="connsiteX117" fmla="*/ 710740 w 1088970"/>
              <a:gd name="connsiteY117" fmla="*/ 998976 h 1452744"/>
              <a:gd name="connsiteX118" fmla="*/ 665020 w 1088970"/>
              <a:gd name="connsiteY118" fmla="*/ 953256 h 1452744"/>
              <a:gd name="connsiteX119" fmla="*/ 710740 w 1088970"/>
              <a:gd name="connsiteY119" fmla="*/ 907536 h 1452744"/>
              <a:gd name="connsiteX120" fmla="*/ 544485 w 1088970"/>
              <a:gd name="connsiteY120" fmla="*/ 907536 h 1452744"/>
              <a:gd name="connsiteX121" fmla="*/ 590205 w 1088970"/>
              <a:gd name="connsiteY121" fmla="*/ 953256 h 1452744"/>
              <a:gd name="connsiteX122" fmla="*/ 544485 w 1088970"/>
              <a:gd name="connsiteY122" fmla="*/ 998976 h 1452744"/>
              <a:gd name="connsiteX123" fmla="*/ 498765 w 1088970"/>
              <a:gd name="connsiteY123" fmla="*/ 953256 h 1452744"/>
              <a:gd name="connsiteX124" fmla="*/ 544485 w 1088970"/>
              <a:gd name="connsiteY124" fmla="*/ 907536 h 1452744"/>
              <a:gd name="connsiteX125" fmla="*/ 378230 w 1088970"/>
              <a:gd name="connsiteY125" fmla="*/ 907536 h 1452744"/>
              <a:gd name="connsiteX126" fmla="*/ 423950 w 1088970"/>
              <a:gd name="connsiteY126" fmla="*/ 953256 h 1452744"/>
              <a:gd name="connsiteX127" fmla="*/ 378230 w 1088970"/>
              <a:gd name="connsiteY127" fmla="*/ 998976 h 1452744"/>
              <a:gd name="connsiteX128" fmla="*/ 332510 w 1088970"/>
              <a:gd name="connsiteY128" fmla="*/ 953256 h 1452744"/>
              <a:gd name="connsiteX129" fmla="*/ 378230 w 1088970"/>
              <a:gd name="connsiteY129" fmla="*/ 907536 h 1452744"/>
              <a:gd name="connsiteX130" fmla="*/ 211975 w 1088970"/>
              <a:gd name="connsiteY130" fmla="*/ 907536 h 1452744"/>
              <a:gd name="connsiteX131" fmla="*/ 257695 w 1088970"/>
              <a:gd name="connsiteY131" fmla="*/ 953256 h 1452744"/>
              <a:gd name="connsiteX132" fmla="*/ 211975 w 1088970"/>
              <a:gd name="connsiteY132" fmla="*/ 998976 h 1452744"/>
              <a:gd name="connsiteX133" fmla="*/ 166255 w 1088970"/>
              <a:gd name="connsiteY133" fmla="*/ 953256 h 1452744"/>
              <a:gd name="connsiteX134" fmla="*/ 211975 w 1088970"/>
              <a:gd name="connsiteY134" fmla="*/ 907536 h 1452744"/>
              <a:gd name="connsiteX135" fmla="*/ 45720 w 1088970"/>
              <a:gd name="connsiteY135" fmla="*/ 907536 h 1452744"/>
              <a:gd name="connsiteX136" fmla="*/ 91440 w 1088970"/>
              <a:gd name="connsiteY136" fmla="*/ 953256 h 1452744"/>
              <a:gd name="connsiteX137" fmla="*/ 45720 w 1088970"/>
              <a:gd name="connsiteY137" fmla="*/ 998976 h 1452744"/>
              <a:gd name="connsiteX138" fmla="*/ 0 w 1088970"/>
              <a:gd name="connsiteY138" fmla="*/ 953256 h 1452744"/>
              <a:gd name="connsiteX139" fmla="*/ 45720 w 1088970"/>
              <a:gd name="connsiteY139" fmla="*/ 907536 h 1452744"/>
              <a:gd name="connsiteX140" fmla="*/ 1043250 w 1088970"/>
              <a:gd name="connsiteY140" fmla="*/ 756280 h 1452744"/>
              <a:gd name="connsiteX141" fmla="*/ 1088970 w 1088970"/>
              <a:gd name="connsiteY141" fmla="*/ 802000 h 1452744"/>
              <a:gd name="connsiteX142" fmla="*/ 1043250 w 1088970"/>
              <a:gd name="connsiteY142" fmla="*/ 847720 h 1452744"/>
              <a:gd name="connsiteX143" fmla="*/ 997530 w 1088970"/>
              <a:gd name="connsiteY143" fmla="*/ 802000 h 1452744"/>
              <a:gd name="connsiteX144" fmla="*/ 1043250 w 1088970"/>
              <a:gd name="connsiteY144" fmla="*/ 756280 h 1452744"/>
              <a:gd name="connsiteX145" fmla="*/ 876995 w 1088970"/>
              <a:gd name="connsiteY145" fmla="*/ 756280 h 1452744"/>
              <a:gd name="connsiteX146" fmla="*/ 922715 w 1088970"/>
              <a:gd name="connsiteY146" fmla="*/ 802000 h 1452744"/>
              <a:gd name="connsiteX147" fmla="*/ 876995 w 1088970"/>
              <a:gd name="connsiteY147" fmla="*/ 847720 h 1452744"/>
              <a:gd name="connsiteX148" fmla="*/ 831275 w 1088970"/>
              <a:gd name="connsiteY148" fmla="*/ 802000 h 1452744"/>
              <a:gd name="connsiteX149" fmla="*/ 876995 w 1088970"/>
              <a:gd name="connsiteY149" fmla="*/ 756280 h 1452744"/>
              <a:gd name="connsiteX150" fmla="*/ 710740 w 1088970"/>
              <a:gd name="connsiteY150" fmla="*/ 756280 h 1452744"/>
              <a:gd name="connsiteX151" fmla="*/ 756460 w 1088970"/>
              <a:gd name="connsiteY151" fmla="*/ 802000 h 1452744"/>
              <a:gd name="connsiteX152" fmla="*/ 710740 w 1088970"/>
              <a:gd name="connsiteY152" fmla="*/ 847720 h 1452744"/>
              <a:gd name="connsiteX153" fmla="*/ 665020 w 1088970"/>
              <a:gd name="connsiteY153" fmla="*/ 802000 h 1452744"/>
              <a:gd name="connsiteX154" fmla="*/ 710740 w 1088970"/>
              <a:gd name="connsiteY154" fmla="*/ 756280 h 1452744"/>
              <a:gd name="connsiteX155" fmla="*/ 544485 w 1088970"/>
              <a:gd name="connsiteY155" fmla="*/ 756280 h 1452744"/>
              <a:gd name="connsiteX156" fmla="*/ 590205 w 1088970"/>
              <a:gd name="connsiteY156" fmla="*/ 802000 h 1452744"/>
              <a:gd name="connsiteX157" fmla="*/ 544485 w 1088970"/>
              <a:gd name="connsiteY157" fmla="*/ 847720 h 1452744"/>
              <a:gd name="connsiteX158" fmla="*/ 498765 w 1088970"/>
              <a:gd name="connsiteY158" fmla="*/ 802000 h 1452744"/>
              <a:gd name="connsiteX159" fmla="*/ 544485 w 1088970"/>
              <a:gd name="connsiteY159" fmla="*/ 756280 h 1452744"/>
              <a:gd name="connsiteX160" fmla="*/ 378230 w 1088970"/>
              <a:gd name="connsiteY160" fmla="*/ 756280 h 1452744"/>
              <a:gd name="connsiteX161" fmla="*/ 423950 w 1088970"/>
              <a:gd name="connsiteY161" fmla="*/ 802000 h 1452744"/>
              <a:gd name="connsiteX162" fmla="*/ 378230 w 1088970"/>
              <a:gd name="connsiteY162" fmla="*/ 847720 h 1452744"/>
              <a:gd name="connsiteX163" fmla="*/ 332510 w 1088970"/>
              <a:gd name="connsiteY163" fmla="*/ 802000 h 1452744"/>
              <a:gd name="connsiteX164" fmla="*/ 378230 w 1088970"/>
              <a:gd name="connsiteY164" fmla="*/ 756280 h 1452744"/>
              <a:gd name="connsiteX165" fmla="*/ 211975 w 1088970"/>
              <a:gd name="connsiteY165" fmla="*/ 756280 h 1452744"/>
              <a:gd name="connsiteX166" fmla="*/ 257695 w 1088970"/>
              <a:gd name="connsiteY166" fmla="*/ 802000 h 1452744"/>
              <a:gd name="connsiteX167" fmla="*/ 211975 w 1088970"/>
              <a:gd name="connsiteY167" fmla="*/ 847720 h 1452744"/>
              <a:gd name="connsiteX168" fmla="*/ 166255 w 1088970"/>
              <a:gd name="connsiteY168" fmla="*/ 802000 h 1452744"/>
              <a:gd name="connsiteX169" fmla="*/ 211975 w 1088970"/>
              <a:gd name="connsiteY169" fmla="*/ 756280 h 1452744"/>
              <a:gd name="connsiteX170" fmla="*/ 45720 w 1088970"/>
              <a:gd name="connsiteY170" fmla="*/ 756280 h 1452744"/>
              <a:gd name="connsiteX171" fmla="*/ 91440 w 1088970"/>
              <a:gd name="connsiteY171" fmla="*/ 802000 h 1452744"/>
              <a:gd name="connsiteX172" fmla="*/ 45720 w 1088970"/>
              <a:gd name="connsiteY172" fmla="*/ 847720 h 1452744"/>
              <a:gd name="connsiteX173" fmla="*/ 0 w 1088970"/>
              <a:gd name="connsiteY173" fmla="*/ 802000 h 1452744"/>
              <a:gd name="connsiteX174" fmla="*/ 45720 w 1088970"/>
              <a:gd name="connsiteY174" fmla="*/ 756280 h 1452744"/>
              <a:gd name="connsiteX175" fmla="*/ 1043250 w 1088970"/>
              <a:gd name="connsiteY175" fmla="*/ 605024 h 1452744"/>
              <a:gd name="connsiteX176" fmla="*/ 1088970 w 1088970"/>
              <a:gd name="connsiteY176" fmla="*/ 650744 h 1452744"/>
              <a:gd name="connsiteX177" fmla="*/ 1043250 w 1088970"/>
              <a:gd name="connsiteY177" fmla="*/ 696464 h 1452744"/>
              <a:gd name="connsiteX178" fmla="*/ 997530 w 1088970"/>
              <a:gd name="connsiteY178" fmla="*/ 650744 h 1452744"/>
              <a:gd name="connsiteX179" fmla="*/ 1043250 w 1088970"/>
              <a:gd name="connsiteY179" fmla="*/ 605024 h 1452744"/>
              <a:gd name="connsiteX180" fmla="*/ 876995 w 1088970"/>
              <a:gd name="connsiteY180" fmla="*/ 605024 h 1452744"/>
              <a:gd name="connsiteX181" fmla="*/ 922715 w 1088970"/>
              <a:gd name="connsiteY181" fmla="*/ 650744 h 1452744"/>
              <a:gd name="connsiteX182" fmla="*/ 876995 w 1088970"/>
              <a:gd name="connsiteY182" fmla="*/ 696464 h 1452744"/>
              <a:gd name="connsiteX183" fmla="*/ 831275 w 1088970"/>
              <a:gd name="connsiteY183" fmla="*/ 650744 h 1452744"/>
              <a:gd name="connsiteX184" fmla="*/ 876995 w 1088970"/>
              <a:gd name="connsiteY184" fmla="*/ 605024 h 1452744"/>
              <a:gd name="connsiteX185" fmla="*/ 710740 w 1088970"/>
              <a:gd name="connsiteY185" fmla="*/ 605024 h 1452744"/>
              <a:gd name="connsiteX186" fmla="*/ 756460 w 1088970"/>
              <a:gd name="connsiteY186" fmla="*/ 650744 h 1452744"/>
              <a:gd name="connsiteX187" fmla="*/ 710740 w 1088970"/>
              <a:gd name="connsiteY187" fmla="*/ 696464 h 1452744"/>
              <a:gd name="connsiteX188" fmla="*/ 665020 w 1088970"/>
              <a:gd name="connsiteY188" fmla="*/ 650744 h 1452744"/>
              <a:gd name="connsiteX189" fmla="*/ 710740 w 1088970"/>
              <a:gd name="connsiteY189" fmla="*/ 605024 h 1452744"/>
              <a:gd name="connsiteX190" fmla="*/ 544485 w 1088970"/>
              <a:gd name="connsiteY190" fmla="*/ 605024 h 1452744"/>
              <a:gd name="connsiteX191" fmla="*/ 590205 w 1088970"/>
              <a:gd name="connsiteY191" fmla="*/ 650744 h 1452744"/>
              <a:gd name="connsiteX192" fmla="*/ 544485 w 1088970"/>
              <a:gd name="connsiteY192" fmla="*/ 696464 h 1452744"/>
              <a:gd name="connsiteX193" fmla="*/ 498765 w 1088970"/>
              <a:gd name="connsiteY193" fmla="*/ 650744 h 1452744"/>
              <a:gd name="connsiteX194" fmla="*/ 544485 w 1088970"/>
              <a:gd name="connsiteY194" fmla="*/ 605024 h 1452744"/>
              <a:gd name="connsiteX195" fmla="*/ 378230 w 1088970"/>
              <a:gd name="connsiteY195" fmla="*/ 605024 h 1452744"/>
              <a:gd name="connsiteX196" fmla="*/ 423950 w 1088970"/>
              <a:gd name="connsiteY196" fmla="*/ 650744 h 1452744"/>
              <a:gd name="connsiteX197" fmla="*/ 378230 w 1088970"/>
              <a:gd name="connsiteY197" fmla="*/ 696464 h 1452744"/>
              <a:gd name="connsiteX198" fmla="*/ 332510 w 1088970"/>
              <a:gd name="connsiteY198" fmla="*/ 650744 h 1452744"/>
              <a:gd name="connsiteX199" fmla="*/ 378230 w 1088970"/>
              <a:gd name="connsiteY199" fmla="*/ 605024 h 1452744"/>
              <a:gd name="connsiteX200" fmla="*/ 211975 w 1088970"/>
              <a:gd name="connsiteY200" fmla="*/ 605024 h 1452744"/>
              <a:gd name="connsiteX201" fmla="*/ 257695 w 1088970"/>
              <a:gd name="connsiteY201" fmla="*/ 650744 h 1452744"/>
              <a:gd name="connsiteX202" fmla="*/ 211975 w 1088970"/>
              <a:gd name="connsiteY202" fmla="*/ 696464 h 1452744"/>
              <a:gd name="connsiteX203" fmla="*/ 166255 w 1088970"/>
              <a:gd name="connsiteY203" fmla="*/ 650744 h 1452744"/>
              <a:gd name="connsiteX204" fmla="*/ 211975 w 1088970"/>
              <a:gd name="connsiteY204" fmla="*/ 605024 h 1452744"/>
              <a:gd name="connsiteX205" fmla="*/ 45720 w 1088970"/>
              <a:gd name="connsiteY205" fmla="*/ 605024 h 1452744"/>
              <a:gd name="connsiteX206" fmla="*/ 91440 w 1088970"/>
              <a:gd name="connsiteY206" fmla="*/ 650744 h 1452744"/>
              <a:gd name="connsiteX207" fmla="*/ 45720 w 1088970"/>
              <a:gd name="connsiteY207" fmla="*/ 696464 h 1452744"/>
              <a:gd name="connsiteX208" fmla="*/ 0 w 1088970"/>
              <a:gd name="connsiteY208" fmla="*/ 650744 h 1452744"/>
              <a:gd name="connsiteX209" fmla="*/ 45720 w 1088970"/>
              <a:gd name="connsiteY209" fmla="*/ 605024 h 1452744"/>
              <a:gd name="connsiteX210" fmla="*/ 1043250 w 1088970"/>
              <a:gd name="connsiteY210" fmla="*/ 453768 h 1452744"/>
              <a:gd name="connsiteX211" fmla="*/ 1088970 w 1088970"/>
              <a:gd name="connsiteY211" fmla="*/ 499488 h 1452744"/>
              <a:gd name="connsiteX212" fmla="*/ 1043250 w 1088970"/>
              <a:gd name="connsiteY212" fmla="*/ 545208 h 1452744"/>
              <a:gd name="connsiteX213" fmla="*/ 997530 w 1088970"/>
              <a:gd name="connsiteY213" fmla="*/ 499488 h 1452744"/>
              <a:gd name="connsiteX214" fmla="*/ 1043250 w 1088970"/>
              <a:gd name="connsiteY214" fmla="*/ 453768 h 1452744"/>
              <a:gd name="connsiteX215" fmla="*/ 876995 w 1088970"/>
              <a:gd name="connsiteY215" fmla="*/ 453768 h 1452744"/>
              <a:gd name="connsiteX216" fmla="*/ 922715 w 1088970"/>
              <a:gd name="connsiteY216" fmla="*/ 499488 h 1452744"/>
              <a:gd name="connsiteX217" fmla="*/ 876995 w 1088970"/>
              <a:gd name="connsiteY217" fmla="*/ 545208 h 1452744"/>
              <a:gd name="connsiteX218" fmla="*/ 831275 w 1088970"/>
              <a:gd name="connsiteY218" fmla="*/ 499488 h 1452744"/>
              <a:gd name="connsiteX219" fmla="*/ 876995 w 1088970"/>
              <a:gd name="connsiteY219" fmla="*/ 453768 h 1452744"/>
              <a:gd name="connsiteX220" fmla="*/ 710740 w 1088970"/>
              <a:gd name="connsiteY220" fmla="*/ 453768 h 1452744"/>
              <a:gd name="connsiteX221" fmla="*/ 756460 w 1088970"/>
              <a:gd name="connsiteY221" fmla="*/ 499488 h 1452744"/>
              <a:gd name="connsiteX222" fmla="*/ 710740 w 1088970"/>
              <a:gd name="connsiteY222" fmla="*/ 545208 h 1452744"/>
              <a:gd name="connsiteX223" fmla="*/ 665020 w 1088970"/>
              <a:gd name="connsiteY223" fmla="*/ 499488 h 1452744"/>
              <a:gd name="connsiteX224" fmla="*/ 710740 w 1088970"/>
              <a:gd name="connsiteY224" fmla="*/ 453768 h 1452744"/>
              <a:gd name="connsiteX225" fmla="*/ 544485 w 1088970"/>
              <a:gd name="connsiteY225" fmla="*/ 453768 h 1452744"/>
              <a:gd name="connsiteX226" fmla="*/ 590205 w 1088970"/>
              <a:gd name="connsiteY226" fmla="*/ 499488 h 1452744"/>
              <a:gd name="connsiteX227" fmla="*/ 544485 w 1088970"/>
              <a:gd name="connsiteY227" fmla="*/ 545208 h 1452744"/>
              <a:gd name="connsiteX228" fmla="*/ 498765 w 1088970"/>
              <a:gd name="connsiteY228" fmla="*/ 499488 h 1452744"/>
              <a:gd name="connsiteX229" fmla="*/ 544485 w 1088970"/>
              <a:gd name="connsiteY229" fmla="*/ 453768 h 1452744"/>
              <a:gd name="connsiteX230" fmla="*/ 378230 w 1088970"/>
              <a:gd name="connsiteY230" fmla="*/ 453768 h 1452744"/>
              <a:gd name="connsiteX231" fmla="*/ 423950 w 1088970"/>
              <a:gd name="connsiteY231" fmla="*/ 499488 h 1452744"/>
              <a:gd name="connsiteX232" fmla="*/ 378230 w 1088970"/>
              <a:gd name="connsiteY232" fmla="*/ 545208 h 1452744"/>
              <a:gd name="connsiteX233" fmla="*/ 332510 w 1088970"/>
              <a:gd name="connsiteY233" fmla="*/ 499488 h 1452744"/>
              <a:gd name="connsiteX234" fmla="*/ 378230 w 1088970"/>
              <a:gd name="connsiteY234" fmla="*/ 453768 h 1452744"/>
              <a:gd name="connsiteX235" fmla="*/ 211975 w 1088970"/>
              <a:gd name="connsiteY235" fmla="*/ 453768 h 1452744"/>
              <a:gd name="connsiteX236" fmla="*/ 257695 w 1088970"/>
              <a:gd name="connsiteY236" fmla="*/ 499488 h 1452744"/>
              <a:gd name="connsiteX237" fmla="*/ 211975 w 1088970"/>
              <a:gd name="connsiteY237" fmla="*/ 545208 h 1452744"/>
              <a:gd name="connsiteX238" fmla="*/ 166255 w 1088970"/>
              <a:gd name="connsiteY238" fmla="*/ 499488 h 1452744"/>
              <a:gd name="connsiteX239" fmla="*/ 211975 w 1088970"/>
              <a:gd name="connsiteY239" fmla="*/ 453768 h 1452744"/>
              <a:gd name="connsiteX240" fmla="*/ 45720 w 1088970"/>
              <a:gd name="connsiteY240" fmla="*/ 453768 h 1452744"/>
              <a:gd name="connsiteX241" fmla="*/ 91440 w 1088970"/>
              <a:gd name="connsiteY241" fmla="*/ 499488 h 1452744"/>
              <a:gd name="connsiteX242" fmla="*/ 45720 w 1088970"/>
              <a:gd name="connsiteY242" fmla="*/ 545208 h 1452744"/>
              <a:gd name="connsiteX243" fmla="*/ 0 w 1088970"/>
              <a:gd name="connsiteY243" fmla="*/ 499488 h 1452744"/>
              <a:gd name="connsiteX244" fmla="*/ 45720 w 1088970"/>
              <a:gd name="connsiteY244" fmla="*/ 453768 h 1452744"/>
              <a:gd name="connsiteX245" fmla="*/ 1043250 w 1088970"/>
              <a:gd name="connsiteY245" fmla="*/ 302512 h 1452744"/>
              <a:gd name="connsiteX246" fmla="*/ 1088970 w 1088970"/>
              <a:gd name="connsiteY246" fmla="*/ 348232 h 1452744"/>
              <a:gd name="connsiteX247" fmla="*/ 1043250 w 1088970"/>
              <a:gd name="connsiteY247" fmla="*/ 393952 h 1452744"/>
              <a:gd name="connsiteX248" fmla="*/ 997530 w 1088970"/>
              <a:gd name="connsiteY248" fmla="*/ 348232 h 1452744"/>
              <a:gd name="connsiteX249" fmla="*/ 1043250 w 1088970"/>
              <a:gd name="connsiteY249" fmla="*/ 302512 h 1452744"/>
              <a:gd name="connsiteX250" fmla="*/ 876995 w 1088970"/>
              <a:gd name="connsiteY250" fmla="*/ 302512 h 1452744"/>
              <a:gd name="connsiteX251" fmla="*/ 922715 w 1088970"/>
              <a:gd name="connsiteY251" fmla="*/ 348232 h 1452744"/>
              <a:gd name="connsiteX252" fmla="*/ 876995 w 1088970"/>
              <a:gd name="connsiteY252" fmla="*/ 393952 h 1452744"/>
              <a:gd name="connsiteX253" fmla="*/ 831275 w 1088970"/>
              <a:gd name="connsiteY253" fmla="*/ 348232 h 1452744"/>
              <a:gd name="connsiteX254" fmla="*/ 876995 w 1088970"/>
              <a:gd name="connsiteY254" fmla="*/ 302512 h 1452744"/>
              <a:gd name="connsiteX255" fmla="*/ 710740 w 1088970"/>
              <a:gd name="connsiteY255" fmla="*/ 302512 h 1452744"/>
              <a:gd name="connsiteX256" fmla="*/ 756460 w 1088970"/>
              <a:gd name="connsiteY256" fmla="*/ 348232 h 1452744"/>
              <a:gd name="connsiteX257" fmla="*/ 710740 w 1088970"/>
              <a:gd name="connsiteY257" fmla="*/ 393952 h 1452744"/>
              <a:gd name="connsiteX258" fmla="*/ 665020 w 1088970"/>
              <a:gd name="connsiteY258" fmla="*/ 348232 h 1452744"/>
              <a:gd name="connsiteX259" fmla="*/ 710740 w 1088970"/>
              <a:gd name="connsiteY259" fmla="*/ 302512 h 1452744"/>
              <a:gd name="connsiteX260" fmla="*/ 544485 w 1088970"/>
              <a:gd name="connsiteY260" fmla="*/ 302512 h 1452744"/>
              <a:gd name="connsiteX261" fmla="*/ 590205 w 1088970"/>
              <a:gd name="connsiteY261" fmla="*/ 348232 h 1452744"/>
              <a:gd name="connsiteX262" fmla="*/ 544485 w 1088970"/>
              <a:gd name="connsiteY262" fmla="*/ 393952 h 1452744"/>
              <a:gd name="connsiteX263" fmla="*/ 498765 w 1088970"/>
              <a:gd name="connsiteY263" fmla="*/ 348232 h 1452744"/>
              <a:gd name="connsiteX264" fmla="*/ 544485 w 1088970"/>
              <a:gd name="connsiteY264" fmla="*/ 302512 h 1452744"/>
              <a:gd name="connsiteX265" fmla="*/ 378230 w 1088970"/>
              <a:gd name="connsiteY265" fmla="*/ 302512 h 1452744"/>
              <a:gd name="connsiteX266" fmla="*/ 423950 w 1088970"/>
              <a:gd name="connsiteY266" fmla="*/ 348232 h 1452744"/>
              <a:gd name="connsiteX267" fmla="*/ 378230 w 1088970"/>
              <a:gd name="connsiteY267" fmla="*/ 393952 h 1452744"/>
              <a:gd name="connsiteX268" fmla="*/ 332510 w 1088970"/>
              <a:gd name="connsiteY268" fmla="*/ 348232 h 1452744"/>
              <a:gd name="connsiteX269" fmla="*/ 378230 w 1088970"/>
              <a:gd name="connsiteY269" fmla="*/ 302512 h 1452744"/>
              <a:gd name="connsiteX270" fmla="*/ 211975 w 1088970"/>
              <a:gd name="connsiteY270" fmla="*/ 302512 h 1452744"/>
              <a:gd name="connsiteX271" fmla="*/ 257695 w 1088970"/>
              <a:gd name="connsiteY271" fmla="*/ 348232 h 1452744"/>
              <a:gd name="connsiteX272" fmla="*/ 211975 w 1088970"/>
              <a:gd name="connsiteY272" fmla="*/ 393952 h 1452744"/>
              <a:gd name="connsiteX273" fmla="*/ 166255 w 1088970"/>
              <a:gd name="connsiteY273" fmla="*/ 348232 h 1452744"/>
              <a:gd name="connsiteX274" fmla="*/ 211975 w 1088970"/>
              <a:gd name="connsiteY274" fmla="*/ 302512 h 1452744"/>
              <a:gd name="connsiteX275" fmla="*/ 45720 w 1088970"/>
              <a:gd name="connsiteY275" fmla="*/ 302512 h 1452744"/>
              <a:gd name="connsiteX276" fmla="*/ 91440 w 1088970"/>
              <a:gd name="connsiteY276" fmla="*/ 348232 h 1452744"/>
              <a:gd name="connsiteX277" fmla="*/ 45720 w 1088970"/>
              <a:gd name="connsiteY277" fmla="*/ 393952 h 1452744"/>
              <a:gd name="connsiteX278" fmla="*/ 0 w 1088970"/>
              <a:gd name="connsiteY278" fmla="*/ 348232 h 1452744"/>
              <a:gd name="connsiteX279" fmla="*/ 45720 w 1088970"/>
              <a:gd name="connsiteY279" fmla="*/ 302512 h 1452744"/>
              <a:gd name="connsiteX280" fmla="*/ 1043250 w 1088970"/>
              <a:gd name="connsiteY280" fmla="*/ 151256 h 1452744"/>
              <a:gd name="connsiteX281" fmla="*/ 1088970 w 1088970"/>
              <a:gd name="connsiteY281" fmla="*/ 196976 h 1452744"/>
              <a:gd name="connsiteX282" fmla="*/ 1043250 w 1088970"/>
              <a:gd name="connsiteY282" fmla="*/ 242696 h 1452744"/>
              <a:gd name="connsiteX283" fmla="*/ 997530 w 1088970"/>
              <a:gd name="connsiteY283" fmla="*/ 196976 h 1452744"/>
              <a:gd name="connsiteX284" fmla="*/ 1043250 w 1088970"/>
              <a:gd name="connsiteY284" fmla="*/ 151256 h 1452744"/>
              <a:gd name="connsiteX285" fmla="*/ 876995 w 1088970"/>
              <a:gd name="connsiteY285" fmla="*/ 151256 h 1452744"/>
              <a:gd name="connsiteX286" fmla="*/ 922715 w 1088970"/>
              <a:gd name="connsiteY286" fmla="*/ 196976 h 1452744"/>
              <a:gd name="connsiteX287" fmla="*/ 876995 w 1088970"/>
              <a:gd name="connsiteY287" fmla="*/ 242696 h 1452744"/>
              <a:gd name="connsiteX288" fmla="*/ 831275 w 1088970"/>
              <a:gd name="connsiteY288" fmla="*/ 196976 h 1452744"/>
              <a:gd name="connsiteX289" fmla="*/ 876995 w 1088970"/>
              <a:gd name="connsiteY289" fmla="*/ 151256 h 1452744"/>
              <a:gd name="connsiteX290" fmla="*/ 710740 w 1088970"/>
              <a:gd name="connsiteY290" fmla="*/ 151256 h 1452744"/>
              <a:gd name="connsiteX291" fmla="*/ 756460 w 1088970"/>
              <a:gd name="connsiteY291" fmla="*/ 196976 h 1452744"/>
              <a:gd name="connsiteX292" fmla="*/ 710740 w 1088970"/>
              <a:gd name="connsiteY292" fmla="*/ 242696 h 1452744"/>
              <a:gd name="connsiteX293" fmla="*/ 665020 w 1088970"/>
              <a:gd name="connsiteY293" fmla="*/ 196976 h 1452744"/>
              <a:gd name="connsiteX294" fmla="*/ 710740 w 1088970"/>
              <a:gd name="connsiteY294" fmla="*/ 151256 h 1452744"/>
              <a:gd name="connsiteX295" fmla="*/ 544485 w 1088970"/>
              <a:gd name="connsiteY295" fmla="*/ 151256 h 1452744"/>
              <a:gd name="connsiteX296" fmla="*/ 590205 w 1088970"/>
              <a:gd name="connsiteY296" fmla="*/ 196976 h 1452744"/>
              <a:gd name="connsiteX297" fmla="*/ 544485 w 1088970"/>
              <a:gd name="connsiteY297" fmla="*/ 242696 h 1452744"/>
              <a:gd name="connsiteX298" fmla="*/ 498765 w 1088970"/>
              <a:gd name="connsiteY298" fmla="*/ 196976 h 1452744"/>
              <a:gd name="connsiteX299" fmla="*/ 544485 w 1088970"/>
              <a:gd name="connsiteY299" fmla="*/ 151256 h 1452744"/>
              <a:gd name="connsiteX300" fmla="*/ 378230 w 1088970"/>
              <a:gd name="connsiteY300" fmla="*/ 151256 h 1452744"/>
              <a:gd name="connsiteX301" fmla="*/ 423950 w 1088970"/>
              <a:gd name="connsiteY301" fmla="*/ 196976 h 1452744"/>
              <a:gd name="connsiteX302" fmla="*/ 378230 w 1088970"/>
              <a:gd name="connsiteY302" fmla="*/ 242696 h 1452744"/>
              <a:gd name="connsiteX303" fmla="*/ 332510 w 1088970"/>
              <a:gd name="connsiteY303" fmla="*/ 196976 h 1452744"/>
              <a:gd name="connsiteX304" fmla="*/ 378230 w 1088970"/>
              <a:gd name="connsiteY304" fmla="*/ 151256 h 1452744"/>
              <a:gd name="connsiteX305" fmla="*/ 211975 w 1088970"/>
              <a:gd name="connsiteY305" fmla="*/ 151256 h 1452744"/>
              <a:gd name="connsiteX306" fmla="*/ 257695 w 1088970"/>
              <a:gd name="connsiteY306" fmla="*/ 196976 h 1452744"/>
              <a:gd name="connsiteX307" fmla="*/ 211975 w 1088970"/>
              <a:gd name="connsiteY307" fmla="*/ 242696 h 1452744"/>
              <a:gd name="connsiteX308" fmla="*/ 166255 w 1088970"/>
              <a:gd name="connsiteY308" fmla="*/ 196976 h 1452744"/>
              <a:gd name="connsiteX309" fmla="*/ 211975 w 1088970"/>
              <a:gd name="connsiteY309" fmla="*/ 151256 h 1452744"/>
              <a:gd name="connsiteX310" fmla="*/ 45720 w 1088970"/>
              <a:gd name="connsiteY310" fmla="*/ 151256 h 1452744"/>
              <a:gd name="connsiteX311" fmla="*/ 91440 w 1088970"/>
              <a:gd name="connsiteY311" fmla="*/ 196976 h 1452744"/>
              <a:gd name="connsiteX312" fmla="*/ 45720 w 1088970"/>
              <a:gd name="connsiteY312" fmla="*/ 242696 h 1452744"/>
              <a:gd name="connsiteX313" fmla="*/ 0 w 1088970"/>
              <a:gd name="connsiteY313" fmla="*/ 196976 h 1452744"/>
              <a:gd name="connsiteX314" fmla="*/ 45720 w 1088970"/>
              <a:gd name="connsiteY314" fmla="*/ 151256 h 1452744"/>
              <a:gd name="connsiteX315" fmla="*/ 1043250 w 1088970"/>
              <a:gd name="connsiteY315" fmla="*/ 0 h 1452744"/>
              <a:gd name="connsiteX316" fmla="*/ 1088970 w 1088970"/>
              <a:gd name="connsiteY316" fmla="*/ 45720 h 1452744"/>
              <a:gd name="connsiteX317" fmla="*/ 1043250 w 1088970"/>
              <a:gd name="connsiteY317" fmla="*/ 91440 h 1452744"/>
              <a:gd name="connsiteX318" fmla="*/ 997530 w 1088970"/>
              <a:gd name="connsiteY318" fmla="*/ 45720 h 1452744"/>
              <a:gd name="connsiteX319" fmla="*/ 1043250 w 1088970"/>
              <a:gd name="connsiteY319" fmla="*/ 0 h 1452744"/>
              <a:gd name="connsiteX320" fmla="*/ 876995 w 1088970"/>
              <a:gd name="connsiteY320" fmla="*/ 0 h 1452744"/>
              <a:gd name="connsiteX321" fmla="*/ 922715 w 1088970"/>
              <a:gd name="connsiteY321" fmla="*/ 45720 h 1452744"/>
              <a:gd name="connsiteX322" fmla="*/ 876995 w 1088970"/>
              <a:gd name="connsiteY322" fmla="*/ 91440 h 1452744"/>
              <a:gd name="connsiteX323" fmla="*/ 831275 w 1088970"/>
              <a:gd name="connsiteY323" fmla="*/ 45720 h 1452744"/>
              <a:gd name="connsiteX324" fmla="*/ 876995 w 1088970"/>
              <a:gd name="connsiteY324" fmla="*/ 0 h 1452744"/>
              <a:gd name="connsiteX325" fmla="*/ 710740 w 1088970"/>
              <a:gd name="connsiteY325" fmla="*/ 0 h 1452744"/>
              <a:gd name="connsiteX326" fmla="*/ 756460 w 1088970"/>
              <a:gd name="connsiteY326" fmla="*/ 45720 h 1452744"/>
              <a:gd name="connsiteX327" fmla="*/ 710740 w 1088970"/>
              <a:gd name="connsiteY327" fmla="*/ 91440 h 1452744"/>
              <a:gd name="connsiteX328" fmla="*/ 665020 w 1088970"/>
              <a:gd name="connsiteY328" fmla="*/ 45720 h 1452744"/>
              <a:gd name="connsiteX329" fmla="*/ 710740 w 1088970"/>
              <a:gd name="connsiteY329" fmla="*/ 0 h 1452744"/>
              <a:gd name="connsiteX330" fmla="*/ 544485 w 1088970"/>
              <a:gd name="connsiteY330" fmla="*/ 0 h 1452744"/>
              <a:gd name="connsiteX331" fmla="*/ 590205 w 1088970"/>
              <a:gd name="connsiteY331" fmla="*/ 45720 h 1452744"/>
              <a:gd name="connsiteX332" fmla="*/ 544485 w 1088970"/>
              <a:gd name="connsiteY332" fmla="*/ 91440 h 1452744"/>
              <a:gd name="connsiteX333" fmla="*/ 498765 w 1088970"/>
              <a:gd name="connsiteY333" fmla="*/ 45720 h 1452744"/>
              <a:gd name="connsiteX334" fmla="*/ 544485 w 1088970"/>
              <a:gd name="connsiteY334" fmla="*/ 0 h 1452744"/>
              <a:gd name="connsiteX335" fmla="*/ 378230 w 1088970"/>
              <a:gd name="connsiteY335" fmla="*/ 0 h 1452744"/>
              <a:gd name="connsiteX336" fmla="*/ 423950 w 1088970"/>
              <a:gd name="connsiteY336" fmla="*/ 45720 h 1452744"/>
              <a:gd name="connsiteX337" fmla="*/ 378230 w 1088970"/>
              <a:gd name="connsiteY337" fmla="*/ 91440 h 1452744"/>
              <a:gd name="connsiteX338" fmla="*/ 332510 w 1088970"/>
              <a:gd name="connsiteY338" fmla="*/ 45720 h 1452744"/>
              <a:gd name="connsiteX339" fmla="*/ 378230 w 1088970"/>
              <a:gd name="connsiteY339" fmla="*/ 0 h 1452744"/>
              <a:gd name="connsiteX340" fmla="*/ 211975 w 1088970"/>
              <a:gd name="connsiteY340" fmla="*/ 0 h 1452744"/>
              <a:gd name="connsiteX341" fmla="*/ 257695 w 1088970"/>
              <a:gd name="connsiteY341" fmla="*/ 45720 h 1452744"/>
              <a:gd name="connsiteX342" fmla="*/ 211975 w 1088970"/>
              <a:gd name="connsiteY342" fmla="*/ 91440 h 1452744"/>
              <a:gd name="connsiteX343" fmla="*/ 166255 w 1088970"/>
              <a:gd name="connsiteY343" fmla="*/ 45720 h 1452744"/>
              <a:gd name="connsiteX344" fmla="*/ 211975 w 1088970"/>
              <a:gd name="connsiteY344" fmla="*/ 0 h 1452744"/>
              <a:gd name="connsiteX345" fmla="*/ 45720 w 1088970"/>
              <a:gd name="connsiteY345" fmla="*/ 0 h 1452744"/>
              <a:gd name="connsiteX346" fmla="*/ 91440 w 1088970"/>
              <a:gd name="connsiteY346" fmla="*/ 45720 h 1452744"/>
              <a:gd name="connsiteX347" fmla="*/ 45720 w 1088970"/>
              <a:gd name="connsiteY347" fmla="*/ 91440 h 1452744"/>
              <a:gd name="connsiteX348" fmla="*/ 0 w 1088970"/>
              <a:gd name="connsiteY348" fmla="*/ 45720 h 1452744"/>
              <a:gd name="connsiteX349" fmla="*/ 45720 w 1088970"/>
              <a:gd name="connsiteY349" fmla="*/ 0 h 145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Lst>
            <a:rect l="l" t="t" r="r" b="b"/>
            <a:pathLst>
              <a:path w="1088970" h="1452744">
                <a:moveTo>
                  <a:pt x="1043250" y="1361304"/>
                </a:moveTo>
                <a:cubicBezTo>
                  <a:pt x="1068500" y="1361304"/>
                  <a:pt x="1088970" y="1381774"/>
                  <a:pt x="1088970" y="1407024"/>
                </a:cubicBezTo>
                <a:cubicBezTo>
                  <a:pt x="1088970" y="1432274"/>
                  <a:pt x="1068500" y="1452744"/>
                  <a:pt x="1043250" y="1452744"/>
                </a:cubicBezTo>
                <a:cubicBezTo>
                  <a:pt x="1018000" y="1452744"/>
                  <a:pt x="997530" y="1432274"/>
                  <a:pt x="997530" y="1407024"/>
                </a:cubicBezTo>
                <a:cubicBezTo>
                  <a:pt x="997530" y="1381774"/>
                  <a:pt x="1018000" y="1361304"/>
                  <a:pt x="1043250" y="1361304"/>
                </a:cubicBezTo>
                <a:close/>
                <a:moveTo>
                  <a:pt x="876995" y="1361304"/>
                </a:moveTo>
                <a:cubicBezTo>
                  <a:pt x="902245" y="1361304"/>
                  <a:pt x="922715" y="1381774"/>
                  <a:pt x="922715" y="1407024"/>
                </a:cubicBezTo>
                <a:cubicBezTo>
                  <a:pt x="922715" y="1432274"/>
                  <a:pt x="902245" y="1452744"/>
                  <a:pt x="876995" y="1452744"/>
                </a:cubicBezTo>
                <a:cubicBezTo>
                  <a:pt x="851745" y="1452744"/>
                  <a:pt x="831275" y="1432274"/>
                  <a:pt x="831275" y="1407024"/>
                </a:cubicBezTo>
                <a:cubicBezTo>
                  <a:pt x="831275" y="1381774"/>
                  <a:pt x="851745" y="1361304"/>
                  <a:pt x="876995" y="1361304"/>
                </a:cubicBezTo>
                <a:close/>
                <a:moveTo>
                  <a:pt x="710740" y="1361304"/>
                </a:moveTo>
                <a:cubicBezTo>
                  <a:pt x="735990" y="1361304"/>
                  <a:pt x="756460" y="1381774"/>
                  <a:pt x="756460" y="1407024"/>
                </a:cubicBezTo>
                <a:cubicBezTo>
                  <a:pt x="756460" y="1432274"/>
                  <a:pt x="735990" y="1452744"/>
                  <a:pt x="710740" y="1452744"/>
                </a:cubicBezTo>
                <a:cubicBezTo>
                  <a:pt x="685490" y="1452744"/>
                  <a:pt x="665020" y="1432274"/>
                  <a:pt x="665020" y="1407024"/>
                </a:cubicBezTo>
                <a:cubicBezTo>
                  <a:pt x="665020" y="1381774"/>
                  <a:pt x="685490" y="1361304"/>
                  <a:pt x="710740" y="1361304"/>
                </a:cubicBezTo>
                <a:close/>
                <a:moveTo>
                  <a:pt x="544485" y="1361304"/>
                </a:moveTo>
                <a:cubicBezTo>
                  <a:pt x="569735" y="1361304"/>
                  <a:pt x="590205" y="1381774"/>
                  <a:pt x="590205" y="1407024"/>
                </a:cubicBezTo>
                <a:cubicBezTo>
                  <a:pt x="590205" y="1432274"/>
                  <a:pt x="569735" y="1452744"/>
                  <a:pt x="544485" y="1452744"/>
                </a:cubicBezTo>
                <a:cubicBezTo>
                  <a:pt x="519235" y="1452744"/>
                  <a:pt x="498765" y="1432274"/>
                  <a:pt x="498765" y="1407024"/>
                </a:cubicBezTo>
                <a:cubicBezTo>
                  <a:pt x="498765" y="1381774"/>
                  <a:pt x="519235" y="1361304"/>
                  <a:pt x="544485" y="1361304"/>
                </a:cubicBezTo>
                <a:close/>
                <a:moveTo>
                  <a:pt x="378230" y="1361304"/>
                </a:moveTo>
                <a:cubicBezTo>
                  <a:pt x="403480" y="1361304"/>
                  <a:pt x="423950" y="1381774"/>
                  <a:pt x="423950" y="1407024"/>
                </a:cubicBezTo>
                <a:cubicBezTo>
                  <a:pt x="423950" y="1432274"/>
                  <a:pt x="403480" y="1452744"/>
                  <a:pt x="378230" y="1452744"/>
                </a:cubicBezTo>
                <a:cubicBezTo>
                  <a:pt x="352980" y="1452744"/>
                  <a:pt x="332510" y="1432274"/>
                  <a:pt x="332510" y="1407024"/>
                </a:cubicBezTo>
                <a:cubicBezTo>
                  <a:pt x="332510" y="1381774"/>
                  <a:pt x="352980" y="1361304"/>
                  <a:pt x="378230" y="1361304"/>
                </a:cubicBezTo>
                <a:close/>
                <a:moveTo>
                  <a:pt x="211975" y="1361304"/>
                </a:moveTo>
                <a:cubicBezTo>
                  <a:pt x="237225" y="1361304"/>
                  <a:pt x="257695" y="1381774"/>
                  <a:pt x="257695" y="1407024"/>
                </a:cubicBezTo>
                <a:cubicBezTo>
                  <a:pt x="257695" y="1432274"/>
                  <a:pt x="237225" y="1452744"/>
                  <a:pt x="211975" y="1452744"/>
                </a:cubicBezTo>
                <a:cubicBezTo>
                  <a:pt x="186725" y="1452744"/>
                  <a:pt x="166255" y="1432274"/>
                  <a:pt x="166255" y="1407024"/>
                </a:cubicBezTo>
                <a:cubicBezTo>
                  <a:pt x="166255" y="1381774"/>
                  <a:pt x="186725" y="1361304"/>
                  <a:pt x="211975" y="1361304"/>
                </a:cubicBezTo>
                <a:close/>
                <a:moveTo>
                  <a:pt x="45720" y="1361304"/>
                </a:moveTo>
                <a:cubicBezTo>
                  <a:pt x="70970" y="1361304"/>
                  <a:pt x="91440" y="1381774"/>
                  <a:pt x="91440" y="1407024"/>
                </a:cubicBezTo>
                <a:cubicBezTo>
                  <a:pt x="91440" y="1432274"/>
                  <a:pt x="70970" y="1452744"/>
                  <a:pt x="45720" y="1452744"/>
                </a:cubicBezTo>
                <a:cubicBezTo>
                  <a:pt x="20470" y="1452744"/>
                  <a:pt x="0" y="1432274"/>
                  <a:pt x="0" y="1407024"/>
                </a:cubicBezTo>
                <a:cubicBezTo>
                  <a:pt x="0" y="1381774"/>
                  <a:pt x="20470" y="1361304"/>
                  <a:pt x="45720" y="1361304"/>
                </a:cubicBezTo>
                <a:close/>
                <a:moveTo>
                  <a:pt x="1043250" y="1210048"/>
                </a:moveTo>
                <a:cubicBezTo>
                  <a:pt x="1068500" y="1210048"/>
                  <a:pt x="1088970" y="1230518"/>
                  <a:pt x="1088970" y="1255768"/>
                </a:cubicBezTo>
                <a:cubicBezTo>
                  <a:pt x="1088970" y="1281018"/>
                  <a:pt x="1068500" y="1301488"/>
                  <a:pt x="1043250" y="1301488"/>
                </a:cubicBezTo>
                <a:cubicBezTo>
                  <a:pt x="1018000" y="1301488"/>
                  <a:pt x="997530" y="1281018"/>
                  <a:pt x="997530" y="1255768"/>
                </a:cubicBezTo>
                <a:cubicBezTo>
                  <a:pt x="997530" y="1230518"/>
                  <a:pt x="1018000" y="1210048"/>
                  <a:pt x="1043250" y="1210048"/>
                </a:cubicBezTo>
                <a:close/>
                <a:moveTo>
                  <a:pt x="876995" y="1210048"/>
                </a:moveTo>
                <a:cubicBezTo>
                  <a:pt x="902245" y="1210048"/>
                  <a:pt x="922715" y="1230518"/>
                  <a:pt x="922715" y="1255768"/>
                </a:cubicBezTo>
                <a:cubicBezTo>
                  <a:pt x="922715" y="1281018"/>
                  <a:pt x="902245" y="1301488"/>
                  <a:pt x="876995" y="1301488"/>
                </a:cubicBezTo>
                <a:cubicBezTo>
                  <a:pt x="851745" y="1301488"/>
                  <a:pt x="831275" y="1281018"/>
                  <a:pt x="831275" y="1255768"/>
                </a:cubicBezTo>
                <a:cubicBezTo>
                  <a:pt x="831275" y="1230518"/>
                  <a:pt x="851745" y="1210048"/>
                  <a:pt x="876995" y="1210048"/>
                </a:cubicBezTo>
                <a:close/>
                <a:moveTo>
                  <a:pt x="710740" y="1210048"/>
                </a:moveTo>
                <a:cubicBezTo>
                  <a:pt x="735990" y="1210048"/>
                  <a:pt x="756460" y="1230518"/>
                  <a:pt x="756460" y="1255768"/>
                </a:cubicBezTo>
                <a:cubicBezTo>
                  <a:pt x="756460" y="1281018"/>
                  <a:pt x="735990" y="1301488"/>
                  <a:pt x="710740" y="1301488"/>
                </a:cubicBezTo>
                <a:cubicBezTo>
                  <a:pt x="685490" y="1301488"/>
                  <a:pt x="665020" y="1281018"/>
                  <a:pt x="665020" y="1255768"/>
                </a:cubicBezTo>
                <a:cubicBezTo>
                  <a:pt x="665020" y="1230518"/>
                  <a:pt x="685490" y="1210048"/>
                  <a:pt x="710740" y="1210048"/>
                </a:cubicBezTo>
                <a:close/>
                <a:moveTo>
                  <a:pt x="544485" y="1210048"/>
                </a:moveTo>
                <a:cubicBezTo>
                  <a:pt x="569735" y="1210048"/>
                  <a:pt x="590205" y="1230518"/>
                  <a:pt x="590205" y="1255768"/>
                </a:cubicBezTo>
                <a:cubicBezTo>
                  <a:pt x="590205" y="1281018"/>
                  <a:pt x="569735" y="1301488"/>
                  <a:pt x="544485" y="1301488"/>
                </a:cubicBezTo>
                <a:cubicBezTo>
                  <a:pt x="519235" y="1301488"/>
                  <a:pt x="498765" y="1281018"/>
                  <a:pt x="498765" y="1255768"/>
                </a:cubicBezTo>
                <a:cubicBezTo>
                  <a:pt x="498765" y="1230518"/>
                  <a:pt x="519235" y="1210048"/>
                  <a:pt x="544485" y="1210048"/>
                </a:cubicBezTo>
                <a:close/>
                <a:moveTo>
                  <a:pt x="378230" y="1210048"/>
                </a:moveTo>
                <a:cubicBezTo>
                  <a:pt x="403480" y="1210048"/>
                  <a:pt x="423950" y="1230518"/>
                  <a:pt x="423950" y="1255768"/>
                </a:cubicBezTo>
                <a:cubicBezTo>
                  <a:pt x="423950" y="1281018"/>
                  <a:pt x="403480" y="1301488"/>
                  <a:pt x="378230" y="1301488"/>
                </a:cubicBezTo>
                <a:cubicBezTo>
                  <a:pt x="352980" y="1301488"/>
                  <a:pt x="332510" y="1281018"/>
                  <a:pt x="332510" y="1255768"/>
                </a:cubicBezTo>
                <a:cubicBezTo>
                  <a:pt x="332510" y="1230518"/>
                  <a:pt x="352980" y="1210048"/>
                  <a:pt x="378230" y="1210048"/>
                </a:cubicBezTo>
                <a:close/>
                <a:moveTo>
                  <a:pt x="211975" y="1210048"/>
                </a:moveTo>
                <a:cubicBezTo>
                  <a:pt x="237225" y="1210048"/>
                  <a:pt x="257695" y="1230518"/>
                  <a:pt x="257695" y="1255768"/>
                </a:cubicBezTo>
                <a:cubicBezTo>
                  <a:pt x="257695" y="1281018"/>
                  <a:pt x="237225" y="1301488"/>
                  <a:pt x="211975" y="1301488"/>
                </a:cubicBezTo>
                <a:cubicBezTo>
                  <a:pt x="186725" y="1301488"/>
                  <a:pt x="166255" y="1281018"/>
                  <a:pt x="166255" y="1255768"/>
                </a:cubicBezTo>
                <a:cubicBezTo>
                  <a:pt x="166255" y="1230518"/>
                  <a:pt x="186725" y="1210048"/>
                  <a:pt x="211975" y="1210048"/>
                </a:cubicBezTo>
                <a:close/>
                <a:moveTo>
                  <a:pt x="45720" y="1210048"/>
                </a:moveTo>
                <a:cubicBezTo>
                  <a:pt x="70970" y="1210048"/>
                  <a:pt x="91440" y="1230518"/>
                  <a:pt x="91440" y="1255768"/>
                </a:cubicBezTo>
                <a:cubicBezTo>
                  <a:pt x="91440" y="1281018"/>
                  <a:pt x="70970" y="1301488"/>
                  <a:pt x="45720" y="1301488"/>
                </a:cubicBezTo>
                <a:cubicBezTo>
                  <a:pt x="20470" y="1301488"/>
                  <a:pt x="0" y="1281018"/>
                  <a:pt x="0" y="1255768"/>
                </a:cubicBezTo>
                <a:cubicBezTo>
                  <a:pt x="0" y="1230518"/>
                  <a:pt x="20470" y="1210048"/>
                  <a:pt x="45720" y="1210048"/>
                </a:cubicBezTo>
                <a:close/>
                <a:moveTo>
                  <a:pt x="1043250" y="1058792"/>
                </a:moveTo>
                <a:cubicBezTo>
                  <a:pt x="1068500" y="1058792"/>
                  <a:pt x="1088970" y="1079262"/>
                  <a:pt x="1088970" y="1104512"/>
                </a:cubicBezTo>
                <a:cubicBezTo>
                  <a:pt x="1088970" y="1129762"/>
                  <a:pt x="1068500" y="1150232"/>
                  <a:pt x="1043250" y="1150232"/>
                </a:cubicBezTo>
                <a:cubicBezTo>
                  <a:pt x="1018000" y="1150232"/>
                  <a:pt x="997530" y="1129762"/>
                  <a:pt x="997530" y="1104512"/>
                </a:cubicBezTo>
                <a:cubicBezTo>
                  <a:pt x="997530" y="1079262"/>
                  <a:pt x="1018000" y="1058792"/>
                  <a:pt x="1043250" y="1058792"/>
                </a:cubicBezTo>
                <a:close/>
                <a:moveTo>
                  <a:pt x="876995" y="1058792"/>
                </a:moveTo>
                <a:cubicBezTo>
                  <a:pt x="902245" y="1058792"/>
                  <a:pt x="922715" y="1079262"/>
                  <a:pt x="922715" y="1104512"/>
                </a:cubicBezTo>
                <a:cubicBezTo>
                  <a:pt x="922715" y="1129762"/>
                  <a:pt x="902245" y="1150232"/>
                  <a:pt x="876995" y="1150232"/>
                </a:cubicBezTo>
                <a:cubicBezTo>
                  <a:pt x="851745" y="1150232"/>
                  <a:pt x="831275" y="1129762"/>
                  <a:pt x="831275" y="1104512"/>
                </a:cubicBezTo>
                <a:cubicBezTo>
                  <a:pt x="831275" y="1079262"/>
                  <a:pt x="851745" y="1058792"/>
                  <a:pt x="876995" y="1058792"/>
                </a:cubicBezTo>
                <a:close/>
                <a:moveTo>
                  <a:pt x="710740" y="1058792"/>
                </a:moveTo>
                <a:cubicBezTo>
                  <a:pt x="735990" y="1058792"/>
                  <a:pt x="756460" y="1079262"/>
                  <a:pt x="756460" y="1104512"/>
                </a:cubicBezTo>
                <a:cubicBezTo>
                  <a:pt x="756460" y="1129762"/>
                  <a:pt x="735990" y="1150232"/>
                  <a:pt x="710740" y="1150232"/>
                </a:cubicBezTo>
                <a:cubicBezTo>
                  <a:pt x="685490" y="1150232"/>
                  <a:pt x="665020" y="1129762"/>
                  <a:pt x="665020" y="1104512"/>
                </a:cubicBezTo>
                <a:cubicBezTo>
                  <a:pt x="665020" y="1079262"/>
                  <a:pt x="685490" y="1058792"/>
                  <a:pt x="710740" y="1058792"/>
                </a:cubicBezTo>
                <a:close/>
                <a:moveTo>
                  <a:pt x="544485" y="1058792"/>
                </a:moveTo>
                <a:cubicBezTo>
                  <a:pt x="569735" y="1058792"/>
                  <a:pt x="590205" y="1079262"/>
                  <a:pt x="590205" y="1104512"/>
                </a:cubicBezTo>
                <a:cubicBezTo>
                  <a:pt x="590205" y="1129762"/>
                  <a:pt x="569735" y="1150232"/>
                  <a:pt x="544485" y="1150232"/>
                </a:cubicBezTo>
                <a:cubicBezTo>
                  <a:pt x="519235" y="1150232"/>
                  <a:pt x="498765" y="1129762"/>
                  <a:pt x="498765" y="1104512"/>
                </a:cubicBezTo>
                <a:cubicBezTo>
                  <a:pt x="498765" y="1079262"/>
                  <a:pt x="519235" y="1058792"/>
                  <a:pt x="544485" y="1058792"/>
                </a:cubicBezTo>
                <a:close/>
                <a:moveTo>
                  <a:pt x="378230" y="1058792"/>
                </a:moveTo>
                <a:cubicBezTo>
                  <a:pt x="403480" y="1058792"/>
                  <a:pt x="423950" y="1079262"/>
                  <a:pt x="423950" y="1104512"/>
                </a:cubicBezTo>
                <a:cubicBezTo>
                  <a:pt x="423950" y="1129762"/>
                  <a:pt x="403480" y="1150232"/>
                  <a:pt x="378230" y="1150232"/>
                </a:cubicBezTo>
                <a:cubicBezTo>
                  <a:pt x="352980" y="1150232"/>
                  <a:pt x="332510" y="1129762"/>
                  <a:pt x="332510" y="1104512"/>
                </a:cubicBezTo>
                <a:cubicBezTo>
                  <a:pt x="332510" y="1079262"/>
                  <a:pt x="352980" y="1058792"/>
                  <a:pt x="378230" y="1058792"/>
                </a:cubicBezTo>
                <a:close/>
                <a:moveTo>
                  <a:pt x="211975" y="1058792"/>
                </a:moveTo>
                <a:cubicBezTo>
                  <a:pt x="237225" y="1058792"/>
                  <a:pt x="257695" y="1079262"/>
                  <a:pt x="257695" y="1104512"/>
                </a:cubicBezTo>
                <a:cubicBezTo>
                  <a:pt x="257695" y="1129762"/>
                  <a:pt x="237225" y="1150232"/>
                  <a:pt x="211975" y="1150232"/>
                </a:cubicBezTo>
                <a:cubicBezTo>
                  <a:pt x="186725" y="1150232"/>
                  <a:pt x="166255" y="1129762"/>
                  <a:pt x="166255" y="1104512"/>
                </a:cubicBezTo>
                <a:cubicBezTo>
                  <a:pt x="166255" y="1079262"/>
                  <a:pt x="186725" y="1058792"/>
                  <a:pt x="211975" y="1058792"/>
                </a:cubicBezTo>
                <a:close/>
                <a:moveTo>
                  <a:pt x="45720" y="1058792"/>
                </a:moveTo>
                <a:cubicBezTo>
                  <a:pt x="70970" y="1058792"/>
                  <a:pt x="91440" y="1079262"/>
                  <a:pt x="91440" y="1104512"/>
                </a:cubicBezTo>
                <a:cubicBezTo>
                  <a:pt x="91440" y="1129762"/>
                  <a:pt x="70970" y="1150232"/>
                  <a:pt x="45720" y="1150232"/>
                </a:cubicBezTo>
                <a:cubicBezTo>
                  <a:pt x="20470" y="1150232"/>
                  <a:pt x="0" y="1129762"/>
                  <a:pt x="0" y="1104512"/>
                </a:cubicBezTo>
                <a:cubicBezTo>
                  <a:pt x="0" y="1079262"/>
                  <a:pt x="20470" y="1058792"/>
                  <a:pt x="45720" y="1058792"/>
                </a:cubicBezTo>
                <a:close/>
                <a:moveTo>
                  <a:pt x="1043250" y="907536"/>
                </a:moveTo>
                <a:cubicBezTo>
                  <a:pt x="1068500" y="907536"/>
                  <a:pt x="1088970" y="928006"/>
                  <a:pt x="1088970" y="953256"/>
                </a:cubicBezTo>
                <a:cubicBezTo>
                  <a:pt x="1088970" y="978506"/>
                  <a:pt x="1068500" y="998976"/>
                  <a:pt x="1043250" y="998976"/>
                </a:cubicBezTo>
                <a:cubicBezTo>
                  <a:pt x="1018000" y="998976"/>
                  <a:pt x="997530" y="978506"/>
                  <a:pt x="997530" y="953256"/>
                </a:cubicBezTo>
                <a:cubicBezTo>
                  <a:pt x="997530" y="928006"/>
                  <a:pt x="1018000" y="907536"/>
                  <a:pt x="1043250" y="907536"/>
                </a:cubicBezTo>
                <a:close/>
                <a:moveTo>
                  <a:pt x="876995" y="907536"/>
                </a:moveTo>
                <a:cubicBezTo>
                  <a:pt x="902245" y="907536"/>
                  <a:pt x="922715" y="928006"/>
                  <a:pt x="922715" y="953256"/>
                </a:cubicBezTo>
                <a:cubicBezTo>
                  <a:pt x="922715" y="978506"/>
                  <a:pt x="902245" y="998976"/>
                  <a:pt x="876995" y="998976"/>
                </a:cubicBezTo>
                <a:cubicBezTo>
                  <a:pt x="851745" y="998976"/>
                  <a:pt x="831275" y="978506"/>
                  <a:pt x="831275" y="953256"/>
                </a:cubicBezTo>
                <a:cubicBezTo>
                  <a:pt x="831275" y="928006"/>
                  <a:pt x="851745" y="907536"/>
                  <a:pt x="876995" y="907536"/>
                </a:cubicBezTo>
                <a:close/>
                <a:moveTo>
                  <a:pt x="710740" y="907536"/>
                </a:moveTo>
                <a:cubicBezTo>
                  <a:pt x="735990" y="907536"/>
                  <a:pt x="756460" y="928006"/>
                  <a:pt x="756460" y="953256"/>
                </a:cubicBezTo>
                <a:cubicBezTo>
                  <a:pt x="756460" y="978506"/>
                  <a:pt x="735990" y="998976"/>
                  <a:pt x="710740" y="998976"/>
                </a:cubicBezTo>
                <a:cubicBezTo>
                  <a:pt x="685490" y="998976"/>
                  <a:pt x="665020" y="978506"/>
                  <a:pt x="665020" y="953256"/>
                </a:cubicBezTo>
                <a:cubicBezTo>
                  <a:pt x="665020" y="928006"/>
                  <a:pt x="685490" y="907536"/>
                  <a:pt x="710740" y="907536"/>
                </a:cubicBezTo>
                <a:close/>
                <a:moveTo>
                  <a:pt x="544485" y="907536"/>
                </a:moveTo>
                <a:cubicBezTo>
                  <a:pt x="569735" y="907536"/>
                  <a:pt x="590205" y="928006"/>
                  <a:pt x="590205" y="953256"/>
                </a:cubicBezTo>
                <a:cubicBezTo>
                  <a:pt x="590205" y="978506"/>
                  <a:pt x="569735" y="998976"/>
                  <a:pt x="544485" y="998976"/>
                </a:cubicBezTo>
                <a:cubicBezTo>
                  <a:pt x="519235" y="998976"/>
                  <a:pt x="498765" y="978506"/>
                  <a:pt x="498765" y="953256"/>
                </a:cubicBezTo>
                <a:cubicBezTo>
                  <a:pt x="498765" y="928006"/>
                  <a:pt x="519235" y="907536"/>
                  <a:pt x="544485" y="907536"/>
                </a:cubicBezTo>
                <a:close/>
                <a:moveTo>
                  <a:pt x="378230" y="907536"/>
                </a:moveTo>
                <a:cubicBezTo>
                  <a:pt x="403480" y="907536"/>
                  <a:pt x="423950" y="928006"/>
                  <a:pt x="423950" y="953256"/>
                </a:cubicBezTo>
                <a:cubicBezTo>
                  <a:pt x="423950" y="978506"/>
                  <a:pt x="403480" y="998976"/>
                  <a:pt x="378230" y="998976"/>
                </a:cubicBezTo>
                <a:cubicBezTo>
                  <a:pt x="352980" y="998976"/>
                  <a:pt x="332510" y="978506"/>
                  <a:pt x="332510" y="953256"/>
                </a:cubicBezTo>
                <a:cubicBezTo>
                  <a:pt x="332510" y="928006"/>
                  <a:pt x="352980" y="907536"/>
                  <a:pt x="378230" y="907536"/>
                </a:cubicBezTo>
                <a:close/>
                <a:moveTo>
                  <a:pt x="211975" y="907536"/>
                </a:moveTo>
                <a:cubicBezTo>
                  <a:pt x="237225" y="907536"/>
                  <a:pt x="257695" y="928006"/>
                  <a:pt x="257695" y="953256"/>
                </a:cubicBezTo>
                <a:cubicBezTo>
                  <a:pt x="257695" y="978506"/>
                  <a:pt x="237225" y="998976"/>
                  <a:pt x="211975" y="998976"/>
                </a:cubicBezTo>
                <a:cubicBezTo>
                  <a:pt x="186725" y="998976"/>
                  <a:pt x="166255" y="978506"/>
                  <a:pt x="166255" y="953256"/>
                </a:cubicBezTo>
                <a:cubicBezTo>
                  <a:pt x="166255" y="928006"/>
                  <a:pt x="186725" y="907536"/>
                  <a:pt x="211975" y="907536"/>
                </a:cubicBezTo>
                <a:close/>
                <a:moveTo>
                  <a:pt x="45720" y="907536"/>
                </a:moveTo>
                <a:cubicBezTo>
                  <a:pt x="70970" y="907536"/>
                  <a:pt x="91440" y="928006"/>
                  <a:pt x="91440" y="953256"/>
                </a:cubicBezTo>
                <a:cubicBezTo>
                  <a:pt x="91440" y="978506"/>
                  <a:pt x="70970" y="998976"/>
                  <a:pt x="45720" y="998976"/>
                </a:cubicBezTo>
                <a:cubicBezTo>
                  <a:pt x="20470" y="998976"/>
                  <a:pt x="0" y="978506"/>
                  <a:pt x="0" y="953256"/>
                </a:cubicBezTo>
                <a:cubicBezTo>
                  <a:pt x="0" y="928006"/>
                  <a:pt x="20470" y="907536"/>
                  <a:pt x="45720" y="907536"/>
                </a:cubicBezTo>
                <a:close/>
                <a:moveTo>
                  <a:pt x="1043250" y="756280"/>
                </a:moveTo>
                <a:cubicBezTo>
                  <a:pt x="1068500" y="756280"/>
                  <a:pt x="1088970" y="776750"/>
                  <a:pt x="1088970" y="802000"/>
                </a:cubicBezTo>
                <a:cubicBezTo>
                  <a:pt x="1088970" y="827250"/>
                  <a:pt x="1068500" y="847720"/>
                  <a:pt x="1043250" y="847720"/>
                </a:cubicBezTo>
                <a:cubicBezTo>
                  <a:pt x="1018000" y="847720"/>
                  <a:pt x="997530" y="827250"/>
                  <a:pt x="997530" y="802000"/>
                </a:cubicBezTo>
                <a:cubicBezTo>
                  <a:pt x="997530" y="776750"/>
                  <a:pt x="1018000" y="756280"/>
                  <a:pt x="1043250" y="756280"/>
                </a:cubicBezTo>
                <a:close/>
                <a:moveTo>
                  <a:pt x="876995" y="756280"/>
                </a:moveTo>
                <a:cubicBezTo>
                  <a:pt x="902245" y="756280"/>
                  <a:pt x="922715" y="776750"/>
                  <a:pt x="922715" y="802000"/>
                </a:cubicBezTo>
                <a:cubicBezTo>
                  <a:pt x="922715" y="827250"/>
                  <a:pt x="902245" y="847720"/>
                  <a:pt x="876995" y="847720"/>
                </a:cubicBezTo>
                <a:cubicBezTo>
                  <a:pt x="851745" y="847720"/>
                  <a:pt x="831275" y="827250"/>
                  <a:pt x="831275" y="802000"/>
                </a:cubicBezTo>
                <a:cubicBezTo>
                  <a:pt x="831275" y="776750"/>
                  <a:pt x="851745" y="756280"/>
                  <a:pt x="876995" y="756280"/>
                </a:cubicBezTo>
                <a:close/>
                <a:moveTo>
                  <a:pt x="710740" y="756280"/>
                </a:moveTo>
                <a:cubicBezTo>
                  <a:pt x="735990" y="756280"/>
                  <a:pt x="756460" y="776750"/>
                  <a:pt x="756460" y="802000"/>
                </a:cubicBezTo>
                <a:cubicBezTo>
                  <a:pt x="756460" y="827250"/>
                  <a:pt x="735990" y="847720"/>
                  <a:pt x="710740" y="847720"/>
                </a:cubicBezTo>
                <a:cubicBezTo>
                  <a:pt x="685490" y="847720"/>
                  <a:pt x="665020" y="827250"/>
                  <a:pt x="665020" y="802000"/>
                </a:cubicBezTo>
                <a:cubicBezTo>
                  <a:pt x="665020" y="776750"/>
                  <a:pt x="685490" y="756280"/>
                  <a:pt x="710740" y="756280"/>
                </a:cubicBezTo>
                <a:close/>
                <a:moveTo>
                  <a:pt x="544485" y="756280"/>
                </a:moveTo>
                <a:cubicBezTo>
                  <a:pt x="569735" y="756280"/>
                  <a:pt x="590205" y="776750"/>
                  <a:pt x="590205" y="802000"/>
                </a:cubicBezTo>
                <a:cubicBezTo>
                  <a:pt x="590205" y="827250"/>
                  <a:pt x="569735" y="847720"/>
                  <a:pt x="544485" y="847720"/>
                </a:cubicBezTo>
                <a:cubicBezTo>
                  <a:pt x="519235" y="847720"/>
                  <a:pt x="498765" y="827250"/>
                  <a:pt x="498765" y="802000"/>
                </a:cubicBezTo>
                <a:cubicBezTo>
                  <a:pt x="498765" y="776750"/>
                  <a:pt x="519235" y="756280"/>
                  <a:pt x="544485" y="756280"/>
                </a:cubicBezTo>
                <a:close/>
                <a:moveTo>
                  <a:pt x="378230" y="756280"/>
                </a:moveTo>
                <a:cubicBezTo>
                  <a:pt x="403480" y="756280"/>
                  <a:pt x="423950" y="776750"/>
                  <a:pt x="423950" y="802000"/>
                </a:cubicBezTo>
                <a:cubicBezTo>
                  <a:pt x="423950" y="827250"/>
                  <a:pt x="403480" y="847720"/>
                  <a:pt x="378230" y="847720"/>
                </a:cubicBezTo>
                <a:cubicBezTo>
                  <a:pt x="352980" y="847720"/>
                  <a:pt x="332510" y="827250"/>
                  <a:pt x="332510" y="802000"/>
                </a:cubicBezTo>
                <a:cubicBezTo>
                  <a:pt x="332510" y="776750"/>
                  <a:pt x="352980" y="756280"/>
                  <a:pt x="378230" y="756280"/>
                </a:cubicBezTo>
                <a:close/>
                <a:moveTo>
                  <a:pt x="211975" y="756280"/>
                </a:moveTo>
                <a:cubicBezTo>
                  <a:pt x="237225" y="756280"/>
                  <a:pt x="257695" y="776750"/>
                  <a:pt x="257695" y="802000"/>
                </a:cubicBezTo>
                <a:cubicBezTo>
                  <a:pt x="257695" y="827250"/>
                  <a:pt x="237225" y="847720"/>
                  <a:pt x="211975" y="847720"/>
                </a:cubicBezTo>
                <a:cubicBezTo>
                  <a:pt x="186725" y="847720"/>
                  <a:pt x="166255" y="827250"/>
                  <a:pt x="166255" y="802000"/>
                </a:cubicBezTo>
                <a:cubicBezTo>
                  <a:pt x="166255" y="776750"/>
                  <a:pt x="186725" y="756280"/>
                  <a:pt x="211975" y="756280"/>
                </a:cubicBezTo>
                <a:close/>
                <a:moveTo>
                  <a:pt x="45720" y="756280"/>
                </a:moveTo>
                <a:cubicBezTo>
                  <a:pt x="70970" y="756280"/>
                  <a:pt x="91440" y="776750"/>
                  <a:pt x="91440" y="802000"/>
                </a:cubicBezTo>
                <a:cubicBezTo>
                  <a:pt x="91440" y="827250"/>
                  <a:pt x="70970" y="847720"/>
                  <a:pt x="45720" y="847720"/>
                </a:cubicBezTo>
                <a:cubicBezTo>
                  <a:pt x="20470" y="847720"/>
                  <a:pt x="0" y="827250"/>
                  <a:pt x="0" y="802000"/>
                </a:cubicBezTo>
                <a:cubicBezTo>
                  <a:pt x="0" y="776750"/>
                  <a:pt x="20470" y="756280"/>
                  <a:pt x="45720" y="756280"/>
                </a:cubicBezTo>
                <a:close/>
                <a:moveTo>
                  <a:pt x="1043250" y="605024"/>
                </a:moveTo>
                <a:cubicBezTo>
                  <a:pt x="1068500" y="605024"/>
                  <a:pt x="1088970" y="625494"/>
                  <a:pt x="1088970" y="650744"/>
                </a:cubicBezTo>
                <a:cubicBezTo>
                  <a:pt x="1088970" y="675994"/>
                  <a:pt x="1068500" y="696464"/>
                  <a:pt x="1043250" y="696464"/>
                </a:cubicBezTo>
                <a:cubicBezTo>
                  <a:pt x="1018000" y="696464"/>
                  <a:pt x="997530" y="675994"/>
                  <a:pt x="997530" y="650744"/>
                </a:cubicBezTo>
                <a:cubicBezTo>
                  <a:pt x="997530" y="625494"/>
                  <a:pt x="1018000" y="605024"/>
                  <a:pt x="1043250" y="605024"/>
                </a:cubicBezTo>
                <a:close/>
                <a:moveTo>
                  <a:pt x="876995" y="605024"/>
                </a:moveTo>
                <a:cubicBezTo>
                  <a:pt x="902245" y="605024"/>
                  <a:pt x="922715" y="625494"/>
                  <a:pt x="922715" y="650744"/>
                </a:cubicBezTo>
                <a:cubicBezTo>
                  <a:pt x="922715" y="675994"/>
                  <a:pt x="902245" y="696464"/>
                  <a:pt x="876995" y="696464"/>
                </a:cubicBezTo>
                <a:cubicBezTo>
                  <a:pt x="851745" y="696464"/>
                  <a:pt x="831275" y="675994"/>
                  <a:pt x="831275" y="650744"/>
                </a:cubicBezTo>
                <a:cubicBezTo>
                  <a:pt x="831275" y="625494"/>
                  <a:pt x="851745" y="605024"/>
                  <a:pt x="876995" y="605024"/>
                </a:cubicBezTo>
                <a:close/>
                <a:moveTo>
                  <a:pt x="710740" y="605024"/>
                </a:moveTo>
                <a:cubicBezTo>
                  <a:pt x="735990" y="605024"/>
                  <a:pt x="756460" y="625494"/>
                  <a:pt x="756460" y="650744"/>
                </a:cubicBezTo>
                <a:cubicBezTo>
                  <a:pt x="756460" y="675994"/>
                  <a:pt x="735990" y="696464"/>
                  <a:pt x="710740" y="696464"/>
                </a:cubicBezTo>
                <a:cubicBezTo>
                  <a:pt x="685490" y="696464"/>
                  <a:pt x="665020" y="675994"/>
                  <a:pt x="665020" y="650744"/>
                </a:cubicBezTo>
                <a:cubicBezTo>
                  <a:pt x="665020" y="625494"/>
                  <a:pt x="685490" y="605024"/>
                  <a:pt x="710740" y="605024"/>
                </a:cubicBezTo>
                <a:close/>
                <a:moveTo>
                  <a:pt x="544485" y="605024"/>
                </a:moveTo>
                <a:cubicBezTo>
                  <a:pt x="569735" y="605024"/>
                  <a:pt x="590205" y="625494"/>
                  <a:pt x="590205" y="650744"/>
                </a:cubicBezTo>
                <a:cubicBezTo>
                  <a:pt x="590205" y="675994"/>
                  <a:pt x="569735" y="696464"/>
                  <a:pt x="544485" y="696464"/>
                </a:cubicBezTo>
                <a:cubicBezTo>
                  <a:pt x="519235" y="696464"/>
                  <a:pt x="498765" y="675994"/>
                  <a:pt x="498765" y="650744"/>
                </a:cubicBezTo>
                <a:cubicBezTo>
                  <a:pt x="498765" y="625494"/>
                  <a:pt x="519235" y="605024"/>
                  <a:pt x="544485" y="605024"/>
                </a:cubicBezTo>
                <a:close/>
                <a:moveTo>
                  <a:pt x="378230" y="605024"/>
                </a:moveTo>
                <a:cubicBezTo>
                  <a:pt x="403480" y="605024"/>
                  <a:pt x="423950" y="625494"/>
                  <a:pt x="423950" y="650744"/>
                </a:cubicBezTo>
                <a:cubicBezTo>
                  <a:pt x="423950" y="675994"/>
                  <a:pt x="403480" y="696464"/>
                  <a:pt x="378230" y="696464"/>
                </a:cubicBezTo>
                <a:cubicBezTo>
                  <a:pt x="352980" y="696464"/>
                  <a:pt x="332510" y="675994"/>
                  <a:pt x="332510" y="650744"/>
                </a:cubicBezTo>
                <a:cubicBezTo>
                  <a:pt x="332510" y="625494"/>
                  <a:pt x="352980" y="605024"/>
                  <a:pt x="378230" y="605024"/>
                </a:cubicBezTo>
                <a:close/>
                <a:moveTo>
                  <a:pt x="211975" y="605024"/>
                </a:moveTo>
                <a:cubicBezTo>
                  <a:pt x="237225" y="605024"/>
                  <a:pt x="257695" y="625494"/>
                  <a:pt x="257695" y="650744"/>
                </a:cubicBezTo>
                <a:cubicBezTo>
                  <a:pt x="257695" y="675994"/>
                  <a:pt x="237225" y="696464"/>
                  <a:pt x="211975" y="696464"/>
                </a:cubicBezTo>
                <a:cubicBezTo>
                  <a:pt x="186725" y="696464"/>
                  <a:pt x="166255" y="675994"/>
                  <a:pt x="166255" y="650744"/>
                </a:cubicBezTo>
                <a:cubicBezTo>
                  <a:pt x="166255" y="625494"/>
                  <a:pt x="186725" y="605024"/>
                  <a:pt x="211975" y="605024"/>
                </a:cubicBezTo>
                <a:close/>
                <a:moveTo>
                  <a:pt x="45720" y="605024"/>
                </a:moveTo>
                <a:cubicBezTo>
                  <a:pt x="70970" y="605024"/>
                  <a:pt x="91440" y="625494"/>
                  <a:pt x="91440" y="650744"/>
                </a:cubicBezTo>
                <a:cubicBezTo>
                  <a:pt x="91440" y="675994"/>
                  <a:pt x="70970" y="696464"/>
                  <a:pt x="45720" y="696464"/>
                </a:cubicBezTo>
                <a:cubicBezTo>
                  <a:pt x="20470" y="696464"/>
                  <a:pt x="0" y="675994"/>
                  <a:pt x="0" y="650744"/>
                </a:cubicBezTo>
                <a:cubicBezTo>
                  <a:pt x="0" y="625494"/>
                  <a:pt x="20470" y="605024"/>
                  <a:pt x="45720" y="605024"/>
                </a:cubicBezTo>
                <a:close/>
                <a:moveTo>
                  <a:pt x="1043250" y="453768"/>
                </a:moveTo>
                <a:cubicBezTo>
                  <a:pt x="1068500" y="453768"/>
                  <a:pt x="1088970" y="474238"/>
                  <a:pt x="1088970" y="499488"/>
                </a:cubicBezTo>
                <a:cubicBezTo>
                  <a:pt x="1088970" y="524738"/>
                  <a:pt x="1068500" y="545208"/>
                  <a:pt x="1043250" y="545208"/>
                </a:cubicBezTo>
                <a:cubicBezTo>
                  <a:pt x="1018000" y="545208"/>
                  <a:pt x="997530" y="524738"/>
                  <a:pt x="997530" y="499488"/>
                </a:cubicBezTo>
                <a:cubicBezTo>
                  <a:pt x="997530" y="474238"/>
                  <a:pt x="1018000" y="453768"/>
                  <a:pt x="1043250" y="453768"/>
                </a:cubicBezTo>
                <a:close/>
                <a:moveTo>
                  <a:pt x="876995" y="453768"/>
                </a:moveTo>
                <a:cubicBezTo>
                  <a:pt x="902245" y="453768"/>
                  <a:pt x="922715" y="474238"/>
                  <a:pt x="922715" y="499488"/>
                </a:cubicBezTo>
                <a:cubicBezTo>
                  <a:pt x="922715" y="524738"/>
                  <a:pt x="902245" y="545208"/>
                  <a:pt x="876995" y="545208"/>
                </a:cubicBezTo>
                <a:cubicBezTo>
                  <a:pt x="851745" y="545208"/>
                  <a:pt x="831275" y="524738"/>
                  <a:pt x="831275" y="499488"/>
                </a:cubicBezTo>
                <a:cubicBezTo>
                  <a:pt x="831275" y="474238"/>
                  <a:pt x="851745" y="453768"/>
                  <a:pt x="876995" y="453768"/>
                </a:cubicBezTo>
                <a:close/>
                <a:moveTo>
                  <a:pt x="710740" y="453768"/>
                </a:moveTo>
                <a:cubicBezTo>
                  <a:pt x="735990" y="453768"/>
                  <a:pt x="756460" y="474238"/>
                  <a:pt x="756460" y="499488"/>
                </a:cubicBezTo>
                <a:cubicBezTo>
                  <a:pt x="756460" y="524738"/>
                  <a:pt x="735990" y="545208"/>
                  <a:pt x="710740" y="545208"/>
                </a:cubicBezTo>
                <a:cubicBezTo>
                  <a:pt x="685490" y="545208"/>
                  <a:pt x="665020" y="524738"/>
                  <a:pt x="665020" y="499488"/>
                </a:cubicBezTo>
                <a:cubicBezTo>
                  <a:pt x="665020" y="474238"/>
                  <a:pt x="685490" y="453768"/>
                  <a:pt x="710740" y="453768"/>
                </a:cubicBezTo>
                <a:close/>
                <a:moveTo>
                  <a:pt x="544485" y="453768"/>
                </a:moveTo>
                <a:cubicBezTo>
                  <a:pt x="569735" y="453768"/>
                  <a:pt x="590205" y="474238"/>
                  <a:pt x="590205" y="499488"/>
                </a:cubicBezTo>
                <a:cubicBezTo>
                  <a:pt x="590205" y="524738"/>
                  <a:pt x="569735" y="545208"/>
                  <a:pt x="544485" y="545208"/>
                </a:cubicBezTo>
                <a:cubicBezTo>
                  <a:pt x="519235" y="545208"/>
                  <a:pt x="498765" y="524738"/>
                  <a:pt x="498765" y="499488"/>
                </a:cubicBezTo>
                <a:cubicBezTo>
                  <a:pt x="498765" y="474238"/>
                  <a:pt x="519235" y="453768"/>
                  <a:pt x="544485" y="453768"/>
                </a:cubicBezTo>
                <a:close/>
                <a:moveTo>
                  <a:pt x="378230" y="453768"/>
                </a:moveTo>
                <a:cubicBezTo>
                  <a:pt x="403480" y="453768"/>
                  <a:pt x="423950" y="474238"/>
                  <a:pt x="423950" y="499488"/>
                </a:cubicBezTo>
                <a:cubicBezTo>
                  <a:pt x="423950" y="524738"/>
                  <a:pt x="403480" y="545208"/>
                  <a:pt x="378230" y="545208"/>
                </a:cubicBezTo>
                <a:cubicBezTo>
                  <a:pt x="352980" y="545208"/>
                  <a:pt x="332510" y="524738"/>
                  <a:pt x="332510" y="499488"/>
                </a:cubicBezTo>
                <a:cubicBezTo>
                  <a:pt x="332510" y="474238"/>
                  <a:pt x="352980" y="453768"/>
                  <a:pt x="378230" y="453768"/>
                </a:cubicBezTo>
                <a:close/>
                <a:moveTo>
                  <a:pt x="211975" y="453768"/>
                </a:moveTo>
                <a:cubicBezTo>
                  <a:pt x="237225" y="453768"/>
                  <a:pt x="257695" y="474238"/>
                  <a:pt x="257695" y="499488"/>
                </a:cubicBezTo>
                <a:cubicBezTo>
                  <a:pt x="257695" y="524738"/>
                  <a:pt x="237225" y="545208"/>
                  <a:pt x="211975" y="545208"/>
                </a:cubicBezTo>
                <a:cubicBezTo>
                  <a:pt x="186725" y="545208"/>
                  <a:pt x="166255" y="524738"/>
                  <a:pt x="166255" y="499488"/>
                </a:cubicBezTo>
                <a:cubicBezTo>
                  <a:pt x="166255" y="474238"/>
                  <a:pt x="186725" y="453768"/>
                  <a:pt x="211975" y="453768"/>
                </a:cubicBezTo>
                <a:close/>
                <a:moveTo>
                  <a:pt x="45720" y="453768"/>
                </a:moveTo>
                <a:cubicBezTo>
                  <a:pt x="70970" y="453768"/>
                  <a:pt x="91440" y="474238"/>
                  <a:pt x="91440" y="499488"/>
                </a:cubicBezTo>
                <a:cubicBezTo>
                  <a:pt x="91440" y="524738"/>
                  <a:pt x="70970" y="545208"/>
                  <a:pt x="45720" y="545208"/>
                </a:cubicBezTo>
                <a:cubicBezTo>
                  <a:pt x="20470" y="545208"/>
                  <a:pt x="0" y="524738"/>
                  <a:pt x="0" y="499488"/>
                </a:cubicBezTo>
                <a:cubicBezTo>
                  <a:pt x="0" y="474238"/>
                  <a:pt x="20470" y="453768"/>
                  <a:pt x="45720" y="453768"/>
                </a:cubicBezTo>
                <a:close/>
                <a:moveTo>
                  <a:pt x="1043250" y="302512"/>
                </a:moveTo>
                <a:cubicBezTo>
                  <a:pt x="1068500" y="302512"/>
                  <a:pt x="1088970" y="322982"/>
                  <a:pt x="1088970" y="348232"/>
                </a:cubicBezTo>
                <a:cubicBezTo>
                  <a:pt x="1088970" y="373482"/>
                  <a:pt x="1068500" y="393952"/>
                  <a:pt x="1043250" y="393952"/>
                </a:cubicBezTo>
                <a:cubicBezTo>
                  <a:pt x="1018000" y="393952"/>
                  <a:pt x="997530" y="373482"/>
                  <a:pt x="997530" y="348232"/>
                </a:cubicBezTo>
                <a:cubicBezTo>
                  <a:pt x="997530" y="322982"/>
                  <a:pt x="1018000" y="302512"/>
                  <a:pt x="1043250" y="302512"/>
                </a:cubicBezTo>
                <a:close/>
                <a:moveTo>
                  <a:pt x="876995" y="302512"/>
                </a:moveTo>
                <a:cubicBezTo>
                  <a:pt x="902245" y="302512"/>
                  <a:pt x="922715" y="322982"/>
                  <a:pt x="922715" y="348232"/>
                </a:cubicBezTo>
                <a:cubicBezTo>
                  <a:pt x="922715" y="373482"/>
                  <a:pt x="902245" y="393952"/>
                  <a:pt x="876995" y="393952"/>
                </a:cubicBezTo>
                <a:cubicBezTo>
                  <a:pt x="851745" y="393952"/>
                  <a:pt x="831275" y="373482"/>
                  <a:pt x="831275" y="348232"/>
                </a:cubicBezTo>
                <a:cubicBezTo>
                  <a:pt x="831275" y="322982"/>
                  <a:pt x="851745" y="302512"/>
                  <a:pt x="876995" y="302512"/>
                </a:cubicBezTo>
                <a:close/>
                <a:moveTo>
                  <a:pt x="710740" y="302512"/>
                </a:moveTo>
                <a:cubicBezTo>
                  <a:pt x="735990" y="302512"/>
                  <a:pt x="756460" y="322982"/>
                  <a:pt x="756460" y="348232"/>
                </a:cubicBezTo>
                <a:cubicBezTo>
                  <a:pt x="756460" y="373482"/>
                  <a:pt x="735990" y="393952"/>
                  <a:pt x="710740" y="393952"/>
                </a:cubicBezTo>
                <a:cubicBezTo>
                  <a:pt x="685490" y="393952"/>
                  <a:pt x="665020" y="373482"/>
                  <a:pt x="665020" y="348232"/>
                </a:cubicBezTo>
                <a:cubicBezTo>
                  <a:pt x="665020" y="322982"/>
                  <a:pt x="685490" y="302512"/>
                  <a:pt x="710740" y="302512"/>
                </a:cubicBezTo>
                <a:close/>
                <a:moveTo>
                  <a:pt x="544485" y="302512"/>
                </a:moveTo>
                <a:cubicBezTo>
                  <a:pt x="569735" y="302512"/>
                  <a:pt x="590205" y="322982"/>
                  <a:pt x="590205" y="348232"/>
                </a:cubicBezTo>
                <a:cubicBezTo>
                  <a:pt x="590205" y="373482"/>
                  <a:pt x="569735" y="393952"/>
                  <a:pt x="544485" y="393952"/>
                </a:cubicBezTo>
                <a:cubicBezTo>
                  <a:pt x="519235" y="393952"/>
                  <a:pt x="498765" y="373482"/>
                  <a:pt x="498765" y="348232"/>
                </a:cubicBezTo>
                <a:cubicBezTo>
                  <a:pt x="498765" y="322982"/>
                  <a:pt x="519235" y="302512"/>
                  <a:pt x="544485" y="302512"/>
                </a:cubicBezTo>
                <a:close/>
                <a:moveTo>
                  <a:pt x="378230" y="302512"/>
                </a:moveTo>
                <a:cubicBezTo>
                  <a:pt x="403480" y="302512"/>
                  <a:pt x="423950" y="322982"/>
                  <a:pt x="423950" y="348232"/>
                </a:cubicBezTo>
                <a:cubicBezTo>
                  <a:pt x="423950" y="373482"/>
                  <a:pt x="403480" y="393952"/>
                  <a:pt x="378230" y="393952"/>
                </a:cubicBezTo>
                <a:cubicBezTo>
                  <a:pt x="352980" y="393952"/>
                  <a:pt x="332510" y="373482"/>
                  <a:pt x="332510" y="348232"/>
                </a:cubicBezTo>
                <a:cubicBezTo>
                  <a:pt x="332510" y="322982"/>
                  <a:pt x="352980" y="302512"/>
                  <a:pt x="378230" y="302512"/>
                </a:cubicBezTo>
                <a:close/>
                <a:moveTo>
                  <a:pt x="211975" y="302512"/>
                </a:moveTo>
                <a:cubicBezTo>
                  <a:pt x="237225" y="302512"/>
                  <a:pt x="257695" y="322982"/>
                  <a:pt x="257695" y="348232"/>
                </a:cubicBezTo>
                <a:cubicBezTo>
                  <a:pt x="257695" y="373482"/>
                  <a:pt x="237225" y="393952"/>
                  <a:pt x="211975" y="393952"/>
                </a:cubicBezTo>
                <a:cubicBezTo>
                  <a:pt x="186725" y="393952"/>
                  <a:pt x="166255" y="373482"/>
                  <a:pt x="166255" y="348232"/>
                </a:cubicBezTo>
                <a:cubicBezTo>
                  <a:pt x="166255" y="322982"/>
                  <a:pt x="186725" y="302512"/>
                  <a:pt x="211975" y="302512"/>
                </a:cubicBezTo>
                <a:close/>
                <a:moveTo>
                  <a:pt x="45720" y="302512"/>
                </a:moveTo>
                <a:cubicBezTo>
                  <a:pt x="70970" y="302512"/>
                  <a:pt x="91440" y="322982"/>
                  <a:pt x="91440" y="348232"/>
                </a:cubicBezTo>
                <a:cubicBezTo>
                  <a:pt x="91440" y="373482"/>
                  <a:pt x="70970" y="393952"/>
                  <a:pt x="45720" y="393952"/>
                </a:cubicBezTo>
                <a:cubicBezTo>
                  <a:pt x="20470" y="393952"/>
                  <a:pt x="0" y="373482"/>
                  <a:pt x="0" y="348232"/>
                </a:cubicBezTo>
                <a:cubicBezTo>
                  <a:pt x="0" y="322982"/>
                  <a:pt x="20470" y="302512"/>
                  <a:pt x="45720" y="302512"/>
                </a:cubicBezTo>
                <a:close/>
                <a:moveTo>
                  <a:pt x="1043250" y="151256"/>
                </a:moveTo>
                <a:cubicBezTo>
                  <a:pt x="1068500" y="151256"/>
                  <a:pt x="1088970" y="171726"/>
                  <a:pt x="1088970" y="196976"/>
                </a:cubicBezTo>
                <a:cubicBezTo>
                  <a:pt x="1088970" y="222226"/>
                  <a:pt x="1068500" y="242696"/>
                  <a:pt x="1043250" y="242696"/>
                </a:cubicBezTo>
                <a:cubicBezTo>
                  <a:pt x="1018000" y="242696"/>
                  <a:pt x="997530" y="222226"/>
                  <a:pt x="997530" y="196976"/>
                </a:cubicBezTo>
                <a:cubicBezTo>
                  <a:pt x="997530" y="171726"/>
                  <a:pt x="1018000" y="151256"/>
                  <a:pt x="1043250" y="151256"/>
                </a:cubicBezTo>
                <a:close/>
                <a:moveTo>
                  <a:pt x="876995" y="151256"/>
                </a:moveTo>
                <a:cubicBezTo>
                  <a:pt x="902245" y="151256"/>
                  <a:pt x="922715" y="171726"/>
                  <a:pt x="922715" y="196976"/>
                </a:cubicBezTo>
                <a:cubicBezTo>
                  <a:pt x="922715" y="222226"/>
                  <a:pt x="902245" y="242696"/>
                  <a:pt x="876995" y="242696"/>
                </a:cubicBezTo>
                <a:cubicBezTo>
                  <a:pt x="851745" y="242696"/>
                  <a:pt x="831275" y="222226"/>
                  <a:pt x="831275" y="196976"/>
                </a:cubicBezTo>
                <a:cubicBezTo>
                  <a:pt x="831275" y="171726"/>
                  <a:pt x="851745" y="151256"/>
                  <a:pt x="876995" y="151256"/>
                </a:cubicBezTo>
                <a:close/>
                <a:moveTo>
                  <a:pt x="710740" y="151256"/>
                </a:moveTo>
                <a:cubicBezTo>
                  <a:pt x="735990" y="151256"/>
                  <a:pt x="756460" y="171726"/>
                  <a:pt x="756460" y="196976"/>
                </a:cubicBezTo>
                <a:cubicBezTo>
                  <a:pt x="756460" y="222226"/>
                  <a:pt x="735990" y="242696"/>
                  <a:pt x="710740" y="242696"/>
                </a:cubicBezTo>
                <a:cubicBezTo>
                  <a:pt x="685490" y="242696"/>
                  <a:pt x="665020" y="222226"/>
                  <a:pt x="665020" y="196976"/>
                </a:cubicBezTo>
                <a:cubicBezTo>
                  <a:pt x="665020" y="171726"/>
                  <a:pt x="685490" y="151256"/>
                  <a:pt x="710740" y="151256"/>
                </a:cubicBezTo>
                <a:close/>
                <a:moveTo>
                  <a:pt x="544485" y="151256"/>
                </a:moveTo>
                <a:cubicBezTo>
                  <a:pt x="569735" y="151256"/>
                  <a:pt x="590205" y="171726"/>
                  <a:pt x="590205" y="196976"/>
                </a:cubicBezTo>
                <a:cubicBezTo>
                  <a:pt x="590205" y="222226"/>
                  <a:pt x="569735" y="242696"/>
                  <a:pt x="544485" y="242696"/>
                </a:cubicBezTo>
                <a:cubicBezTo>
                  <a:pt x="519235" y="242696"/>
                  <a:pt x="498765" y="222226"/>
                  <a:pt x="498765" y="196976"/>
                </a:cubicBezTo>
                <a:cubicBezTo>
                  <a:pt x="498765" y="171726"/>
                  <a:pt x="519235" y="151256"/>
                  <a:pt x="544485" y="151256"/>
                </a:cubicBezTo>
                <a:close/>
                <a:moveTo>
                  <a:pt x="378230" y="151256"/>
                </a:moveTo>
                <a:cubicBezTo>
                  <a:pt x="403480" y="151256"/>
                  <a:pt x="423950" y="171726"/>
                  <a:pt x="423950" y="196976"/>
                </a:cubicBezTo>
                <a:cubicBezTo>
                  <a:pt x="423950" y="222226"/>
                  <a:pt x="403480" y="242696"/>
                  <a:pt x="378230" y="242696"/>
                </a:cubicBezTo>
                <a:cubicBezTo>
                  <a:pt x="352980" y="242696"/>
                  <a:pt x="332510" y="222226"/>
                  <a:pt x="332510" y="196976"/>
                </a:cubicBezTo>
                <a:cubicBezTo>
                  <a:pt x="332510" y="171726"/>
                  <a:pt x="352980" y="151256"/>
                  <a:pt x="378230" y="151256"/>
                </a:cubicBezTo>
                <a:close/>
                <a:moveTo>
                  <a:pt x="211975" y="151256"/>
                </a:moveTo>
                <a:cubicBezTo>
                  <a:pt x="237225" y="151256"/>
                  <a:pt x="257695" y="171726"/>
                  <a:pt x="257695" y="196976"/>
                </a:cubicBezTo>
                <a:cubicBezTo>
                  <a:pt x="257695" y="222226"/>
                  <a:pt x="237225" y="242696"/>
                  <a:pt x="211975" y="242696"/>
                </a:cubicBezTo>
                <a:cubicBezTo>
                  <a:pt x="186725" y="242696"/>
                  <a:pt x="166255" y="222226"/>
                  <a:pt x="166255" y="196976"/>
                </a:cubicBezTo>
                <a:cubicBezTo>
                  <a:pt x="166255" y="171726"/>
                  <a:pt x="186725" y="151256"/>
                  <a:pt x="211975" y="151256"/>
                </a:cubicBezTo>
                <a:close/>
                <a:moveTo>
                  <a:pt x="45720" y="151256"/>
                </a:moveTo>
                <a:cubicBezTo>
                  <a:pt x="70970" y="151256"/>
                  <a:pt x="91440" y="171726"/>
                  <a:pt x="91440" y="196976"/>
                </a:cubicBezTo>
                <a:cubicBezTo>
                  <a:pt x="91440" y="222226"/>
                  <a:pt x="70970" y="242696"/>
                  <a:pt x="45720" y="242696"/>
                </a:cubicBezTo>
                <a:cubicBezTo>
                  <a:pt x="20470" y="242696"/>
                  <a:pt x="0" y="222226"/>
                  <a:pt x="0" y="196976"/>
                </a:cubicBezTo>
                <a:cubicBezTo>
                  <a:pt x="0" y="171726"/>
                  <a:pt x="20470" y="151256"/>
                  <a:pt x="45720" y="151256"/>
                </a:cubicBezTo>
                <a:close/>
                <a:moveTo>
                  <a:pt x="1043250" y="0"/>
                </a:moveTo>
                <a:cubicBezTo>
                  <a:pt x="1068500" y="0"/>
                  <a:pt x="1088970" y="20470"/>
                  <a:pt x="1088970" y="45720"/>
                </a:cubicBezTo>
                <a:cubicBezTo>
                  <a:pt x="1088970" y="70970"/>
                  <a:pt x="1068500" y="91440"/>
                  <a:pt x="1043250" y="91440"/>
                </a:cubicBezTo>
                <a:cubicBezTo>
                  <a:pt x="1018000" y="91440"/>
                  <a:pt x="997530" y="70970"/>
                  <a:pt x="997530" y="45720"/>
                </a:cubicBezTo>
                <a:cubicBezTo>
                  <a:pt x="997530" y="20470"/>
                  <a:pt x="1018000" y="0"/>
                  <a:pt x="1043250" y="0"/>
                </a:cubicBezTo>
                <a:close/>
                <a:moveTo>
                  <a:pt x="876995" y="0"/>
                </a:moveTo>
                <a:cubicBezTo>
                  <a:pt x="902245" y="0"/>
                  <a:pt x="922715" y="20470"/>
                  <a:pt x="922715" y="45720"/>
                </a:cubicBezTo>
                <a:cubicBezTo>
                  <a:pt x="922715" y="70970"/>
                  <a:pt x="902245" y="91440"/>
                  <a:pt x="876995" y="91440"/>
                </a:cubicBezTo>
                <a:cubicBezTo>
                  <a:pt x="851745" y="91440"/>
                  <a:pt x="831275" y="70970"/>
                  <a:pt x="831275" y="45720"/>
                </a:cubicBezTo>
                <a:cubicBezTo>
                  <a:pt x="831275" y="20470"/>
                  <a:pt x="851745" y="0"/>
                  <a:pt x="876995" y="0"/>
                </a:cubicBezTo>
                <a:close/>
                <a:moveTo>
                  <a:pt x="710740" y="0"/>
                </a:moveTo>
                <a:cubicBezTo>
                  <a:pt x="735990" y="0"/>
                  <a:pt x="756460" y="20470"/>
                  <a:pt x="756460" y="45720"/>
                </a:cubicBezTo>
                <a:cubicBezTo>
                  <a:pt x="756460" y="70970"/>
                  <a:pt x="735990" y="91440"/>
                  <a:pt x="710740" y="91440"/>
                </a:cubicBezTo>
                <a:cubicBezTo>
                  <a:pt x="685490" y="91440"/>
                  <a:pt x="665020" y="70970"/>
                  <a:pt x="665020" y="45720"/>
                </a:cubicBezTo>
                <a:cubicBezTo>
                  <a:pt x="665020" y="20470"/>
                  <a:pt x="685490" y="0"/>
                  <a:pt x="710740" y="0"/>
                </a:cubicBezTo>
                <a:close/>
                <a:moveTo>
                  <a:pt x="544485" y="0"/>
                </a:moveTo>
                <a:cubicBezTo>
                  <a:pt x="569735" y="0"/>
                  <a:pt x="590205" y="20470"/>
                  <a:pt x="590205" y="45720"/>
                </a:cubicBezTo>
                <a:cubicBezTo>
                  <a:pt x="590205" y="70970"/>
                  <a:pt x="569735" y="91440"/>
                  <a:pt x="544485" y="91440"/>
                </a:cubicBezTo>
                <a:cubicBezTo>
                  <a:pt x="519235" y="91440"/>
                  <a:pt x="498765" y="70970"/>
                  <a:pt x="498765" y="45720"/>
                </a:cubicBezTo>
                <a:cubicBezTo>
                  <a:pt x="498765" y="20470"/>
                  <a:pt x="519235" y="0"/>
                  <a:pt x="544485" y="0"/>
                </a:cubicBezTo>
                <a:close/>
                <a:moveTo>
                  <a:pt x="378230" y="0"/>
                </a:moveTo>
                <a:cubicBezTo>
                  <a:pt x="403480" y="0"/>
                  <a:pt x="423950" y="20470"/>
                  <a:pt x="423950" y="45720"/>
                </a:cubicBezTo>
                <a:cubicBezTo>
                  <a:pt x="423950" y="70970"/>
                  <a:pt x="403480" y="91440"/>
                  <a:pt x="378230" y="91440"/>
                </a:cubicBezTo>
                <a:cubicBezTo>
                  <a:pt x="352980" y="91440"/>
                  <a:pt x="332510" y="70970"/>
                  <a:pt x="332510" y="45720"/>
                </a:cubicBezTo>
                <a:cubicBezTo>
                  <a:pt x="332510" y="20470"/>
                  <a:pt x="352980" y="0"/>
                  <a:pt x="378230" y="0"/>
                </a:cubicBezTo>
                <a:close/>
                <a:moveTo>
                  <a:pt x="211975" y="0"/>
                </a:moveTo>
                <a:cubicBezTo>
                  <a:pt x="237225" y="0"/>
                  <a:pt x="257695" y="20470"/>
                  <a:pt x="257695" y="45720"/>
                </a:cubicBezTo>
                <a:cubicBezTo>
                  <a:pt x="257695" y="70970"/>
                  <a:pt x="237225" y="91440"/>
                  <a:pt x="211975" y="91440"/>
                </a:cubicBezTo>
                <a:cubicBezTo>
                  <a:pt x="186725" y="91440"/>
                  <a:pt x="166255" y="70970"/>
                  <a:pt x="166255" y="45720"/>
                </a:cubicBezTo>
                <a:cubicBezTo>
                  <a:pt x="166255" y="20470"/>
                  <a:pt x="186725" y="0"/>
                  <a:pt x="211975" y="0"/>
                </a:cubicBezTo>
                <a:close/>
                <a:moveTo>
                  <a:pt x="45720" y="0"/>
                </a:moveTo>
                <a:cubicBezTo>
                  <a:pt x="70970" y="0"/>
                  <a:pt x="91440" y="20470"/>
                  <a:pt x="91440" y="45720"/>
                </a:cubicBezTo>
                <a:cubicBezTo>
                  <a:pt x="91440" y="70970"/>
                  <a:pt x="70970" y="91440"/>
                  <a:pt x="45720" y="91440"/>
                </a:cubicBezTo>
                <a:cubicBezTo>
                  <a:pt x="20470" y="91440"/>
                  <a:pt x="0" y="70970"/>
                  <a:pt x="0" y="45720"/>
                </a:cubicBezTo>
                <a:cubicBezTo>
                  <a:pt x="0" y="20470"/>
                  <a:pt x="20470" y="0"/>
                  <a:pt x="45720" y="0"/>
                </a:cubicBezTo>
                <a:close/>
              </a:path>
            </a:pathLst>
          </a:custGeom>
          <a:gradFill>
            <a:gsLst>
              <a:gs pos="0">
                <a:srgbClr val="008CFB">
                  <a:alpha val="22000"/>
                </a:srgbClr>
              </a:gs>
              <a:gs pos="100000">
                <a:srgbClr val="008CFB">
                  <a:alpha val="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39" name="组合 38">
            <a:extLst>
              <a:ext uri="{FF2B5EF4-FFF2-40B4-BE49-F238E27FC236}">
                <a16:creationId xmlns:a16="http://schemas.microsoft.com/office/drawing/2014/main" id="{85CE6AA8-5671-43C5-B817-F653BFEB4727}"/>
              </a:ext>
            </a:extLst>
          </p:cNvPr>
          <p:cNvGrpSpPr/>
          <p:nvPr/>
        </p:nvGrpSpPr>
        <p:grpSpPr>
          <a:xfrm>
            <a:off x="7403313" y="2032000"/>
            <a:ext cx="525246" cy="290946"/>
            <a:chOff x="7485169" y="2032000"/>
            <a:chExt cx="634010" cy="290946"/>
          </a:xfrm>
        </p:grpSpPr>
        <p:cxnSp>
          <p:nvCxnSpPr>
            <p:cNvPr id="34" name="直接连接符 33">
              <a:extLst>
                <a:ext uri="{FF2B5EF4-FFF2-40B4-BE49-F238E27FC236}">
                  <a16:creationId xmlns:a16="http://schemas.microsoft.com/office/drawing/2014/main" id="{19E846A7-AA18-40FE-91D5-C66C26E2A625}"/>
                </a:ext>
              </a:extLst>
            </p:cNvPr>
            <p:cNvCxnSpPr>
              <a:cxnSpLocks/>
            </p:cNvCxnSpPr>
            <p:nvPr/>
          </p:nvCxnSpPr>
          <p:spPr>
            <a:xfrm>
              <a:off x="7485169" y="2032000"/>
              <a:ext cx="486228" cy="0"/>
            </a:xfrm>
            <a:prstGeom prst="line">
              <a:avLst/>
            </a:prstGeom>
            <a:ln w="9525" cap="rnd">
              <a:gradFill>
                <a:gsLst>
                  <a:gs pos="0">
                    <a:srgbClr val="008CFB"/>
                  </a:gs>
                  <a:gs pos="100000">
                    <a:srgbClr val="008CFB">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FB15D27E-ACF4-4A34-B2EB-93B0C6FA6DD3}"/>
                </a:ext>
              </a:extLst>
            </p:cNvPr>
            <p:cNvCxnSpPr>
              <a:cxnSpLocks/>
            </p:cNvCxnSpPr>
            <p:nvPr/>
          </p:nvCxnSpPr>
          <p:spPr>
            <a:xfrm>
              <a:off x="7632951" y="2165927"/>
              <a:ext cx="486228" cy="0"/>
            </a:xfrm>
            <a:prstGeom prst="line">
              <a:avLst/>
            </a:prstGeom>
            <a:ln w="9525" cap="rnd">
              <a:gradFill>
                <a:gsLst>
                  <a:gs pos="0">
                    <a:srgbClr val="008CFB"/>
                  </a:gs>
                  <a:gs pos="100000">
                    <a:srgbClr val="008CFB">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4597DFD9-AB59-4723-BC1B-C3B5FFC2197D}"/>
                </a:ext>
              </a:extLst>
            </p:cNvPr>
            <p:cNvCxnSpPr>
              <a:cxnSpLocks/>
            </p:cNvCxnSpPr>
            <p:nvPr/>
          </p:nvCxnSpPr>
          <p:spPr>
            <a:xfrm>
              <a:off x="7485169" y="2322946"/>
              <a:ext cx="486228" cy="0"/>
            </a:xfrm>
            <a:prstGeom prst="line">
              <a:avLst/>
            </a:prstGeom>
            <a:ln w="9525" cap="rnd">
              <a:gradFill>
                <a:gsLst>
                  <a:gs pos="0">
                    <a:srgbClr val="008CFB"/>
                  </a:gs>
                  <a:gs pos="100000">
                    <a:srgbClr val="008CFB">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grpSp>
      <p:grpSp>
        <p:nvGrpSpPr>
          <p:cNvPr id="59" name="组合 58">
            <a:extLst>
              <a:ext uri="{FF2B5EF4-FFF2-40B4-BE49-F238E27FC236}">
                <a16:creationId xmlns:a16="http://schemas.microsoft.com/office/drawing/2014/main" id="{00C86CD9-DE01-4A84-9141-8A1EFB34C2E8}"/>
              </a:ext>
            </a:extLst>
          </p:cNvPr>
          <p:cNvGrpSpPr/>
          <p:nvPr/>
        </p:nvGrpSpPr>
        <p:grpSpPr>
          <a:xfrm flipH="1">
            <a:off x="4263441" y="2032000"/>
            <a:ext cx="525246" cy="290946"/>
            <a:chOff x="7485169" y="2032000"/>
            <a:chExt cx="634010" cy="290946"/>
          </a:xfrm>
        </p:grpSpPr>
        <p:cxnSp>
          <p:nvCxnSpPr>
            <p:cNvPr id="60" name="直接连接符 59">
              <a:extLst>
                <a:ext uri="{FF2B5EF4-FFF2-40B4-BE49-F238E27FC236}">
                  <a16:creationId xmlns:a16="http://schemas.microsoft.com/office/drawing/2014/main" id="{88B9A231-A1EE-4FD9-B97B-94F40C6C31BC}"/>
                </a:ext>
              </a:extLst>
            </p:cNvPr>
            <p:cNvCxnSpPr>
              <a:cxnSpLocks/>
            </p:cNvCxnSpPr>
            <p:nvPr/>
          </p:nvCxnSpPr>
          <p:spPr>
            <a:xfrm>
              <a:off x="7485169" y="2032000"/>
              <a:ext cx="486228" cy="0"/>
            </a:xfrm>
            <a:prstGeom prst="line">
              <a:avLst/>
            </a:prstGeom>
            <a:ln w="9525" cap="rnd">
              <a:gradFill>
                <a:gsLst>
                  <a:gs pos="0">
                    <a:srgbClr val="008CFB"/>
                  </a:gs>
                  <a:gs pos="100000">
                    <a:srgbClr val="008CFB">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cxnSp>
          <p:nvCxnSpPr>
            <p:cNvPr id="61" name="微信：2090298045【陈西】公众号：陈西设计之家。微信搜索即可。更多免费PPT模版教程等都可以在公众号内获取。PPT高端定制/发布会PPT设计">
              <a:extLst>
                <a:ext uri="{FF2B5EF4-FFF2-40B4-BE49-F238E27FC236}">
                  <a16:creationId xmlns:a16="http://schemas.microsoft.com/office/drawing/2014/main" id="{7036AB14-5143-40B9-BEF3-8D0909946278}"/>
                </a:ext>
              </a:extLst>
            </p:cNvPr>
            <p:cNvCxnSpPr>
              <a:cxnSpLocks/>
            </p:cNvCxnSpPr>
            <p:nvPr/>
          </p:nvCxnSpPr>
          <p:spPr>
            <a:xfrm>
              <a:off x="7632951" y="2165927"/>
              <a:ext cx="486228" cy="0"/>
            </a:xfrm>
            <a:prstGeom prst="line">
              <a:avLst/>
            </a:prstGeom>
            <a:ln w="9525" cap="rnd">
              <a:gradFill>
                <a:gsLst>
                  <a:gs pos="0">
                    <a:srgbClr val="008CFB"/>
                  </a:gs>
                  <a:gs pos="100000">
                    <a:srgbClr val="008CFB">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2161866D-3380-4BDF-98AB-E8564DB4B075}"/>
                </a:ext>
              </a:extLst>
            </p:cNvPr>
            <p:cNvCxnSpPr>
              <a:cxnSpLocks/>
            </p:cNvCxnSpPr>
            <p:nvPr/>
          </p:nvCxnSpPr>
          <p:spPr>
            <a:xfrm>
              <a:off x="7485169" y="2322946"/>
              <a:ext cx="486228" cy="0"/>
            </a:xfrm>
            <a:prstGeom prst="line">
              <a:avLst/>
            </a:prstGeom>
            <a:ln w="9525" cap="rnd">
              <a:gradFill>
                <a:gsLst>
                  <a:gs pos="0">
                    <a:srgbClr val="008CFB"/>
                  </a:gs>
                  <a:gs pos="100000">
                    <a:srgbClr val="008CFB">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grpSp>
      <p:sp>
        <p:nvSpPr>
          <p:cNvPr id="50" name="任意多边形: 形状 49">
            <a:extLst>
              <a:ext uri="{FF2B5EF4-FFF2-40B4-BE49-F238E27FC236}">
                <a16:creationId xmlns:a16="http://schemas.microsoft.com/office/drawing/2014/main" id="{F2EA718F-1DC0-4F08-9AE6-B822988B7339}"/>
              </a:ext>
            </a:extLst>
          </p:cNvPr>
          <p:cNvSpPr/>
          <p:nvPr/>
        </p:nvSpPr>
        <p:spPr>
          <a:xfrm>
            <a:off x="596962" y="497152"/>
            <a:ext cx="10998076" cy="2414312"/>
          </a:xfrm>
          <a:custGeom>
            <a:avLst/>
            <a:gdLst>
              <a:gd name="connsiteX0" fmla="*/ 200612 w 10998076"/>
              <a:gd name="connsiteY0" fmla="*/ 0 h 2414312"/>
              <a:gd name="connsiteX1" fmla="*/ 10797464 w 10998076"/>
              <a:gd name="connsiteY1" fmla="*/ 0 h 2414312"/>
              <a:gd name="connsiteX2" fmla="*/ 10998076 w 10998076"/>
              <a:gd name="connsiteY2" fmla="*/ 200612 h 2414312"/>
              <a:gd name="connsiteX3" fmla="*/ 10998076 w 10998076"/>
              <a:gd name="connsiteY3" fmla="*/ 1585722 h 2414312"/>
              <a:gd name="connsiteX4" fmla="*/ 10775850 w 10998076"/>
              <a:gd name="connsiteY4" fmla="*/ 1671338 h 2414312"/>
              <a:gd name="connsiteX5" fmla="*/ 5499038 w 10998076"/>
              <a:gd name="connsiteY5" fmla="*/ 2414312 h 2414312"/>
              <a:gd name="connsiteX6" fmla="*/ 222227 w 10998076"/>
              <a:gd name="connsiteY6" fmla="*/ 1671338 h 2414312"/>
              <a:gd name="connsiteX7" fmla="*/ 0 w 10998076"/>
              <a:gd name="connsiteY7" fmla="*/ 1585722 h 2414312"/>
              <a:gd name="connsiteX8" fmla="*/ 0 w 10998076"/>
              <a:gd name="connsiteY8" fmla="*/ 200612 h 2414312"/>
              <a:gd name="connsiteX9" fmla="*/ 200612 w 10998076"/>
              <a:gd name="connsiteY9" fmla="*/ 0 h 2414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98076" h="2414312">
                <a:moveTo>
                  <a:pt x="200612" y="0"/>
                </a:moveTo>
                <a:lnTo>
                  <a:pt x="10797464" y="0"/>
                </a:lnTo>
                <a:cubicBezTo>
                  <a:pt x="10908259" y="0"/>
                  <a:pt x="10998076" y="89817"/>
                  <a:pt x="10998076" y="200612"/>
                </a:cubicBezTo>
                <a:lnTo>
                  <a:pt x="10998076" y="1585722"/>
                </a:lnTo>
                <a:lnTo>
                  <a:pt x="10775850" y="1671338"/>
                </a:lnTo>
                <a:cubicBezTo>
                  <a:pt x="9515178" y="2125428"/>
                  <a:pt x="7619229" y="2414312"/>
                  <a:pt x="5499038" y="2414312"/>
                </a:cubicBezTo>
                <a:cubicBezTo>
                  <a:pt x="3378849" y="2414312"/>
                  <a:pt x="1482898" y="2125428"/>
                  <a:pt x="222227" y="1671338"/>
                </a:cubicBezTo>
                <a:lnTo>
                  <a:pt x="0" y="1585722"/>
                </a:lnTo>
                <a:lnTo>
                  <a:pt x="0" y="200612"/>
                </a:lnTo>
                <a:cubicBezTo>
                  <a:pt x="0" y="89817"/>
                  <a:pt x="89817" y="0"/>
                  <a:pt x="200612" y="0"/>
                </a:cubicBezTo>
                <a:close/>
              </a:path>
            </a:pathLst>
          </a:custGeom>
          <a:gradFill flip="none" rotWithShape="1">
            <a:gsLst>
              <a:gs pos="0">
                <a:srgbClr val="2E3AFF"/>
              </a:gs>
              <a:gs pos="100000">
                <a:srgbClr val="008CF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51" name="文本框 50">
            <a:extLst>
              <a:ext uri="{FF2B5EF4-FFF2-40B4-BE49-F238E27FC236}">
                <a16:creationId xmlns:a16="http://schemas.microsoft.com/office/drawing/2014/main" id="{7C903F2B-BE3F-40F2-AFA3-918E30380C15}"/>
              </a:ext>
            </a:extLst>
          </p:cNvPr>
          <p:cNvSpPr txBox="1"/>
          <p:nvPr/>
        </p:nvSpPr>
        <p:spPr>
          <a:xfrm>
            <a:off x="4463717" y="1052162"/>
            <a:ext cx="3264566" cy="1107996"/>
          </a:xfrm>
          <a:prstGeom prst="rect">
            <a:avLst/>
          </a:prstGeom>
          <a:noFill/>
        </p:spPr>
        <p:txBody>
          <a:bodyPr wrap="square" rtlCol="0">
            <a:spAutoFit/>
          </a:bodyPr>
          <a:lstStyle/>
          <a:p>
            <a:pPr algn="ctr"/>
            <a:r>
              <a:rPr lang="zh-CN" altLang="en-US" sz="6600" dirty="0">
                <a:solidFill>
                  <a:schemeClr val="bg1"/>
                </a:solidFill>
                <a:latin typeface="思源宋体 CN Heavy" panose="02020900000000000000" pitchFamily="18" charset="-122"/>
                <a:ea typeface="思源宋体 CN Heavy" panose="02020900000000000000" pitchFamily="18" charset="-122"/>
              </a:rPr>
              <a:t>目录</a:t>
            </a:r>
          </a:p>
        </p:txBody>
      </p:sp>
      <p:sp>
        <p:nvSpPr>
          <p:cNvPr id="66" name="微信：2090298045【陈西】公众号：陈西设计之家。微信搜索即可。更多免费PPT模版教程等都可以在公众号内获取。PPT高端定制/发布会PPT设计">
            <a:extLst>
              <a:ext uri="{FF2B5EF4-FFF2-40B4-BE49-F238E27FC236}">
                <a16:creationId xmlns:a16="http://schemas.microsoft.com/office/drawing/2014/main" id="{245F145C-441B-4F67-A894-AA4C59008A8D}"/>
              </a:ext>
            </a:extLst>
          </p:cNvPr>
          <p:cNvSpPr/>
          <p:nvPr/>
        </p:nvSpPr>
        <p:spPr>
          <a:xfrm>
            <a:off x="10882617" y="0"/>
            <a:ext cx="1309383" cy="1201461"/>
          </a:xfrm>
          <a:custGeom>
            <a:avLst/>
            <a:gdLst>
              <a:gd name="connsiteX0" fmla="*/ 0 w 1309383"/>
              <a:gd name="connsiteY0" fmla="*/ 0 h 1201461"/>
              <a:gd name="connsiteX1" fmla="*/ 1309383 w 1309383"/>
              <a:gd name="connsiteY1" fmla="*/ 0 h 1201461"/>
              <a:gd name="connsiteX2" fmla="*/ 1309383 w 1309383"/>
              <a:gd name="connsiteY2" fmla="*/ 1201461 h 1201461"/>
              <a:gd name="connsiteX3" fmla="*/ 1229615 w 1309383"/>
              <a:gd name="connsiteY3" fmla="*/ 1197433 h 1201461"/>
              <a:gd name="connsiteX4" fmla="*/ 15177 w 1309383"/>
              <a:gd name="connsiteY4" fmla="*/ 99447 h 12014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383" h="1201461">
                <a:moveTo>
                  <a:pt x="0" y="0"/>
                </a:moveTo>
                <a:lnTo>
                  <a:pt x="1309383" y="0"/>
                </a:lnTo>
                <a:lnTo>
                  <a:pt x="1309383" y="1201461"/>
                </a:lnTo>
                <a:lnTo>
                  <a:pt x="1229615" y="1197433"/>
                </a:lnTo>
                <a:cubicBezTo>
                  <a:pt x="624746" y="1136006"/>
                  <a:pt x="135018" y="685095"/>
                  <a:pt x="15177" y="99447"/>
                </a:cubicBezTo>
                <a:close/>
              </a:path>
            </a:pathLst>
          </a:custGeom>
          <a:gradFill flip="none" rotWithShape="1">
            <a:gsLst>
              <a:gs pos="0">
                <a:srgbClr val="2E3AFF">
                  <a:alpha val="43000"/>
                </a:srgbClr>
              </a:gs>
              <a:gs pos="100000">
                <a:srgbClr val="008CFB">
                  <a:alpha val="0"/>
                </a:srgb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文本框 16">
            <a:extLst>
              <a:ext uri="{FF2B5EF4-FFF2-40B4-BE49-F238E27FC236}">
                <a16:creationId xmlns:a16="http://schemas.microsoft.com/office/drawing/2014/main" id="{EB0AF0CB-E97A-4BEF-938E-36A46663F396}"/>
              </a:ext>
            </a:extLst>
          </p:cNvPr>
          <p:cNvSpPr txBox="1"/>
          <p:nvPr/>
        </p:nvSpPr>
        <p:spPr>
          <a:xfrm>
            <a:off x="5180260" y="2011507"/>
            <a:ext cx="1840618" cy="400110"/>
          </a:xfrm>
          <a:prstGeom prst="rect">
            <a:avLst/>
          </a:prstGeom>
          <a:noFill/>
        </p:spPr>
        <p:txBody>
          <a:bodyPr wrap="square" rtlCol="0">
            <a:spAutoFit/>
          </a:bodyPr>
          <a:lstStyle/>
          <a:p>
            <a:pPr algn="dist"/>
            <a:r>
              <a:rPr lang="en-US" altLang="zh-CN" sz="2000" dirty="0">
                <a:solidFill>
                  <a:schemeClr val="bg1"/>
                </a:solidFill>
              </a:rPr>
              <a:t>CONTENTS</a:t>
            </a:r>
            <a:endParaRPr lang="zh-CN" altLang="en-US" sz="2000" dirty="0">
              <a:solidFill>
                <a:schemeClr val="bg1"/>
              </a:solidFill>
            </a:endParaRPr>
          </a:p>
        </p:txBody>
      </p:sp>
      <p:sp>
        <p:nvSpPr>
          <p:cNvPr id="9" name="文本框 8">
            <a:extLst>
              <a:ext uri="{FF2B5EF4-FFF2-40B4-BE49-F238E27FC236}">
                <a16:creationId xmlns:a16="http://schemas.microsoft.com/office/drawing/2014/main" id="{E8D6F682-8C01-406A-AF1B-AA18F90B5227}"/>
              </a:ext>
            </a:extLst>
          </p:cNvPr>
          <p:cNvSpPr txBox="1"/>
          <p:nvPr/>
        </p:nvSpPr>
        <p:spPr>
          <a:xfrm>
            <a:off x="1159502" y="4069549"/>
            <a:ext cx="2534213" cy="954107"/>
          </a:xfrm>
          <a:prstGeom prst="rect">
            <a:avLst/>
          </a:prstGeom>
          <a:noFill/>
        </p:spPr>
        <p:txBody>
          <a:bodyPr wrap="square" rtlCol="0">
            <a:spAutoFit/>
          </a:bodyPr>
          <a:lstStyle/>
          <a:p>
            <a:pPr algn="ctr"/>
            <a:r>
              <a:rPr lang="en-US" altLang="zh-CN" sz="2800" dirty="0">
                <a:gradFill>
                  <a:gsLst>
                    <a:gs pos="0">
                      <a:srgbClr val="2E3AFF"/>
                    </a:gs>
                    <a:gs pos="100000">
                      <a:srgbClr val="008CFB"/>
                    </a:gs>
                  </a:gsLst>
                  <a:lin ang="2700000" scaled="1"/>
                </a:gradFill>
                <a:latin typeface="微软雅黑" panose="020B0503020204020204" pitchFamily="34" charset="-122"/>
                <a:ea typeface="微软雅黑" panose="020B0503020204020204" pitchFamily="34" charset="-122"/>
              </a:rPr>
              <a:t>Writing requirements</a:t>
            </a:r>
            <a:endParaRPr lang="zh-CN" altLang="en-US" sz="2800" dirty="0">
              <a:gradFill>
                <a:gsLst>
                  <a:gs pos="0">
                    <a:srgbClr val="2E3AFF"/>
                  </a:gs>
                  <a:gs pos="100000">
                    <a:srgbClr val="008CFB"/>
                  </a:gs>
                </a:gsLst>
                <a:lin ang="2700000" scaled="1"/>
              </a:gradFill>
              <a:latin typeface="微软雅黑" panose="020B0503020204020204" pitchFamily="34" charset="-122"/>
              <a:ea typeface="微软雅黑" panose="020B0503020204020204" pitchFamily="34" charset="-122"/>
            </a:endParaRPr>
          </a:p>
        </p:txBody>
      </p:sp>
      <p:sp>
        <p:nvSpPr>
          <p:cNvPr id="53" name="文本框 52">
            <a:extLst>
              <a:ext uri="{FF2B5EF4-FFF2-40B4-BE49-F238E27FC236}">
                <a16:creationId xmlns:a16="http://schemas.microsoft.com/office/drawing/2014/main" id="{DE781728-2156-45F7-BD3A-74577F507936}"/>
              </a:ext>
            </a:extLst>
          </p:cNvPr>
          <p:cNvSpPr txBox="1"/>
          <p:nvPr/>
        </p:nvSpPr>
        <p:spPr>
          <a:xfrm>
            <a:off x="1584112" y="3269246"/>
            <a:ext cx="1548659" cy="646331"/>
          </a:xfrm>
          <a:prstGeom prst="rect">
            <a:avLst/>
          </a:prstGeom>
          <a:noFill/>
        </p:spPr>
        <p:txBody>
          <a:bodyPr wrap="square" rtlCol="0">
            <a:spAutoFit/>
          </a:bodyPr>
          <a:lstStyle/>
          <a:p>
            <a:pPr algn="ctr"/>
            <a:r>
              <a:rPr lang="en-US" altLang="zh-CN" sz="3600" dirty="0">
                <a:gradFill>
                  <a:gsLst>
                    <a:gs pos="0">
                      <a:srgbClr val="2E3AFF"/>
                    </a:gs>
                    <a:gs pos="100000">
                      <a:srgbClr val="008CFB"/>
                    </a:gs>
                  </a:gsLst>
                  <a:lin ang="2700000" scaled="1"/>
                </a:gradFill>
                <a:latin typeface="思源宋体 CN Heavy" panose="02020900000000000000" pitchFamily="18" charset="-122"/>
                <a:ea typeface="思源宋体 CN Heavy" panose="02020900000000000000" pitchFamily="18" charset="-122"/>
              </a:rPr>
              <a:t>01</a:t>
            </a:r>
            <a:endParaRPr lang="zh-CN" altLang="en-US" sz="3600" dirty="0">
              <a:gradFill>
                <a:gsLst>
                  <a:gs pos="0">
                    <a:srgbClr val="2E3AFF"/>
                  </a:gs>
                  <a:gs pos="100000">
                    <a:srgbClr val="008CFB"/>
                  </a:gs>
                </a:gsLst>
                <a:lin ang="2700000" scaled="1"/>
              </a:gradFill>
              <a:latin typeface="思源宋体 CN Heavy" panose="02020900000000000000" pitchFamily="18" charset="-122"/>
              <a:ea typeface="思源宋体 CN Heavy" panose="02020900000000000000" pitchFamily="18" charset="-122"/>
            </a:endParaRPr>
          </a:p>
        </p:txBody>
      </p:sp>
      <p:sp>
        <p:nvSpPr>
          <p:cNvPr id="54" name="椭圆 53">
            <a:extLst>
              <a:ext uri="{FF2B5EF4-FFF2-40B4-BE49-F238E27FC236}">
                <a16:creationId xmlns:a16="http://schemas.microsoft.com/office/drawing/2014/main" id="{E73FE03C-67D0-4C4E-8FAB-2B98B3167309}"/>
              </a:ext>
            </a:extLst>
          </p:cNvPr>
          <p:cNvSpPr/>
          <p:nvPr/>
        </p:nvSpPr>
        <p:spPr>
          <a:xfrm>
            <a:off x="2169225" y="5241206"/>
            <a:ext cx="49893" cy="49893"/>
          </a:xfrm>
          <a:prstGeom prst="ellipse">
            <a:avLst/>
          </a:prstGeom>
          <a:gradFill>
            <a:gsLst>
              <a:gs pos="0">
                <a:srgbClr val="FC5D00"/>
              </a:gs>
              <a:gs pos="100000">
                <a:srgbClr val="FF9149"/>
              </a:gs>
            </a:gsLst>
            <a:lin ang="5400000" scaled="1"/>
          </a:gradFill>
          <a:ln w="6350">
            <a:gradFill>
              <a:gsLst>
                <a:gs pos="0">
                  <a:srgbClr val="FC5D00"/>
                </a:gs>
                <a:gs pos="100000">
                  <a:srgbClr val="FF9149"/>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a:extLst>
              <a:ext uri="{FF2B5EF4-FFF2-40B4-BE49-F238E27FC236}">
                <a16:creationId xmlns:a16="http://schemas.microsoft.com/office/drawing/2014/main" id="{32DAC2E8-4251-4ACD-80C5-B05D9D343912}"/>
              </a:ext>
            </a:extLst>
          </p:cNvPr>
          <p:cNvSpPr/>
          <p:nvPr/>
        </p:nvSpPr>
        <p:spPr>
          <a:xfrm>
            <a:off x="2278738" y="5241206"/>
            <a:ext cx="49893" cy="49893"/>
          </a:xfrm>
          <a:prstGeom prst="ellipse">
            <a:avLst/>
          </a:prstGeom>
          <a:noFill/>
          <a:ln w="6350">
            <a:gradFill>
              <a:gsLst>
                <a:gs pos="0">
                  <a:srgbClr val="FC5D00"/>
                </a:gs>
                <a:gs pos="100000">
                  <a:srgbClr val="FF9149"/>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4521CE56-03BA-4E01-AD03-19B5512A9EE8}"/>
              </a:ext>
            </a:extLst>
          </p:cNvPr>
          <p:cNvSpPr/>
          <p:nvPr/>
        </p:nvSpPr>
        <p:spPr>
          <a:xfrm>
            <a:off x="2388251" y="5241206"/>
            <a:ext cx="49893" cy="49893"/>
          </a:xfrm>
          <a:prstGeom prst="ellipse">
            <a:avLst/>
          </a:prstGeom>
          <a:noFill/>
          <a:ln w="6350">
            <a:gradFill>
              <a:gsLst>
                <a:gs pos="0">
                  <a:srgbClr val="FC5D00"/>
                </a:gs>
                <a:gs pos="100000">
                  <a:srgbClr val="FF9149"/>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9D40E7D8-B636-485A-B274-B23822EE3127}"/>
              </a:ext>
            </a:extLst>
          </p:cNvPr>
          <p:cNvSpPr/>
          <p:nvPr/>
        </p:nvSpPr>
        <p:spPr>
          <a:xfrm>
            <a:off x="2497765" y="5241206"/>
            <a:ext cx="49893" cy="49893"/>
          </a:xfrm>
          <a:prstGeom prst="ellipse">
            <a:avLst/>
          </a:prstGeom>
          <a:noFill/>
          <a:ln w="6350">
            <a:gradFill>
              <a:gsLst>
                <a:gs pos="0">
                  <a:srgbClr val="FC5D00"/>
                </a:gs>
                <a:gs pos="100000">
                  <a:srgbClr val="FF9149"/>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微信：2090298045【陈西】公众号：陈西设计之家。微信搜索即可。更多免费PPT模版教程等都可以在公众号内获取。PPT高端定制/发布会PPT设计">
            <a:extLst>
              <a:ext uri="{FF2B5EF4-FFF2-40B4-BE49-F238E27FC236}">
                <a16:creationId xmlns:a16="http://schemas.microsoft.com/office/drawing/2014/main" id="{A6EBB040-344F-4568-A81B-55EC90134D52}"/>
              </a:ext>
            </a:extLst>
          </p:cNvPr>
          <p:cNvSpPr txBox="1"/>
          <p:nvPr/>
        </p:nvSpPr>
        <p:spPr>
          <a:xfrm>
            <a:off x="3693715" y="4069549"/>
            <a:ext cx="2312864" cy="954107"/>
          </a:xfrm>
          <a:prstGeom prst="rect">
            <a:avLst/>
          </a:prstGeom>
          <a:noFill/>
        </p:spPr>
        <p:txBody>
          <a:bodyPr wrap="square" rtlCol="0">
            <a:spAutoFit/>
          </a:bodyPr>
          <a:lstStyle/>
          <a:p>
            <a:pPr algn="ctr"/>
            <a:r>
              <a:rPr lang="en-US" altLang="zh-CN" sz="2800" dirty="0">
                <a:gradFill>
                  <a:gsLst>
                    <a:gs pos="0">
                      <a:srgbClr val="2E3AFF"/>
                    </a:gs>
                    <a:gs pos="100000">
                      <a:srgbClr val="008CFB"/>
                    </a:gs>
                  </a:gsLst>
                  <a:lin ang="2700000" scaled="1"/>
                </a:gradFill>
                <a:latin typeface="微软雅黑" panose="020B0503020204020204" pitchFamily="34" charset="-122"/>
                <a:ea typeface="微软雅黑" panose="020B0503020204020204" pitchFamily="34" charset="-122"/>
              </a:rPr>
              <a:t>Basic structure</a:t>
            </a:r>
            <a:endParaRPr lang="zh-CN" altLang="en-US" sz="2800" dirty="0">
              <a:gradFill>
                <a:gsLst>
                  <a:gs pos="0">
                    <a:srgbClr val="2E3AFF"/>
                  </a:gs>
                  <a:gs pos="100000">
                    <a:srgbClr val="008CFB"/>
                  </a:gs>
                </a:gsLst>
                <a:lin ang="2700000" scaled="1"/>
              </a:gradFill>
              <a:latin typeface="微软雅黑" panose="020B0503020204020204" pitchFamily="34" charset="-122"/>
              <a:ea typeface="微软雅黑" panose="020B0503020204020204" pitchFamily="34" charset="-122"/>
            </a:endParaRPr>
          </a:p>
        </p:txBody>
      </p:sp>
      <p:sp>
        <p:nvSpPr>
          <p:cNvPr id="63" name="文本框 62">
            <a:extLst>
              <a:ext uri="{FF2B5EF4-FFF2-40B4-BE49-F238E27FC236}">
                <a16:creationId xmlns:a16="http://schemas.microsoft.com/office/drawing/2014/main" id="{F0329271-5D59-475C-A090-F077EDC87118}"/>
              </a:ext>
            </a:extLst>
          </p:cNvPr>
          <p:cNvSpPr txBox="1"/>
          <p:nvPr/>
        </p:nvSpPr>
        <p:spPr>
          <a:xfrm>
            <a:off x="4075818" y="3269246"/>
            <a:ext cx="1548659" cy="646331"/>
          </a:xfrm>
          <a:prstGeom prst="rect">
            <a:avLst/>
          </a:prstGeom>
          <a:noFill/>
        </p:spPr>
        <p:txBody>
          <a:bodyPr wrap="square" rtlCol="0">
            <a:spAutoFit/>
          </a:bodyPr>
          <a:lstStyle/>
          <a:p>
            <a:pPr algn="ctr"/>
            <a:r>
              <a:rPr lang="en-US" altLang="zh-CN" sz="3600" dirty="0">
                <a:gradFill>
                  <a:gsLst>
                    <a:gs pos="0">
                      <a:srgbClr val="2E3AFF"/>
                    </a:gs>
                    <a:gs pos="100000">
                      <a:srgbClr val="008CFB"/>
                    </a:gs>
                  </a:gsLst>
                  <a:lin ang="2700000" scaled="1"/>
                </a:gradFill>
                <a:latin typeface="思源宋体 CN Heavy" panose="02020900000000000000" pitchFamily="18" charset="-122"/>
                <a:ea typeface="思源宋体 CN Heavy" panose="02020900000000000000" pitchFamily="18" charset="-122"/>
              </a:rPr>
              <a:t>02</a:t>
            </a:r>
            <a:endParaRPr lang="zh-CN" altLang="en-US" sz="3600" dirty="0">
              <a:gradFill>
                <a:gsLst>
                  <a:gs pos="0">
                    <a:srgbClr val="2E3AFF"/>
                  </a:gs>
                  <a:gs pos="100000">
                    <a:srgbClr val="008CFB"/>
                  </a:gs>
                </a:gsLst>
                <a:lin ang="2700000" scaled="1"/>
              </a:gradFill>
              <a:latin typeface="思源宋体 CN Heavy" panose="02020900000000000000" pitchFamily="18" charset="-122"/>
              <a:ea typeface="思源宋体 CN Heavy" panose="02020900000000000000" pitchFamily="18" charset="-122"/>
            </a:endParaRPr>
          </a:p>
        </p:txBody>
      </p:sp>
      <p:sp>
        <p:nvSpPr>
          <p:cNvPr id="67" name="椭圆 66">
            <a:extLst>
              <a:ext uri="{FF2B5EF4-FFF2-40B4-BE49-F238E27FC236}">
                <a16:creationId xmlns:a16="http://schemas.microsoft.com/office/drawing/2014/main" id="{5FBD7FB3-4823-492B-85CF-033AF4685D67}"/>
              </a:ext>
            </a:extLst>
          </p:cNvPr>
          <p:cNvSpPr/>
          <p:nvPr/>
        </p:nvSpPr>
        <p:spPr>
          <a:xfrm>
            <a:off x="4660931" y="5241206"/>
            <a:ext cx="49893" cy="49893"/>
          </a:xfrm>
          <a:prstGeom prst="ellipse">
            <a:avLst/>
          </a:prstGeom>
          <a:noFill/>
          <a:ln w="6350">
            <a:gradFill>
              <a:gsLst>
                <a:gs pos="0">
                  <a:srgbClr val="FC5D00"/>
                </a:gs>
                <a:gs pos="100000">
                  <a:srgbClr val="FF9149"/>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2D17820B-0C7D-4150-8575-68DF094B8237}"/>
              </a:ext>
            </a:extLst>
          </p:cNvPr>
          <p:cNvSpPr/>
          <p:nvPr/>
        </p:nvSpPr>
        <p:spPr>
          <a:xfrm>
            <a:off x="4770444" y="5241206"/>
            <a:ext cx="49893" cy="49893"/>
          </a:xfrm>
          <a:prstGeom prst="ellipse">
            <a:avLst/>
          </a:prstGeom>
          <a:gradFill>
            <a:gsLst>
              <a:gs pos="0">
                <a:srgbClr val="FC5D00"/>
              </a:gs>
              <a:gs pos="100000">
                <a:srgbClr val="FF9149"/>
              </a:gs>
            </a:gsLst>
            <a:lin ang="5400000" scaled="1"/>
          </a:gradFill>
          <a:ln w="6350">
            <a:gradFill>
              <a:gsLst>
                <a:gs pos="0">
                  <a:srgbClr val="FC5D00"/>
                </a:gs>
                <a:gs pos="100000">
                  <a:srgbClr val="FF9149"/>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a:extLst>
              <a:ext uri="{FF2B5EF4-FFF2-40B4-BE49-F238E27FC236}">
                <a16:creationId xmlns:a16="http://schemas.microsoft.com/office/drawing/2014/main" id="{D72A332D-701D-4B00-B3AA-FD01159985CF}"/>
              </a:ext>
            </a:extLst>
          </p:cNvPr>
          <p:cNvSpPr/>
          <p:nvPr/>
        </p:nvSpPr>
        <p:spPr>
          <a:xfrm>
            <a:off x="4879957" y="5241206"/>
            <a:ext cx="49893" cy="49893"/>
          </a:xfrm>
          <a:prstGeom prst="ellipse">
            <a:avLst/>
          </a:prstGeom>
          <a:noFill/>
          <a:ln w="6350">
            <a:gradFill>
              <a:gsLst>
                <a:gs pos="0">
                  <a:srgbClr val="FC5D00"/>
                </a:gs>
                <a:gs pos="100000">
                  <a:srgbClr val="FF9149"/>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微信：2090298045【陈西】公众号：陈西设计之家。微信搜索即可。更多免费PPT模版教程等都可以在公众号内获取。PPT高端定制/发布会PPT设计">
            <a:extLst>
              <a:ext uri="{FF2B5EF4-FFF2-40B4-BE49-F238E27FC236}">
                <a16:creationId xmlns:a16="http://schemas.microsoft.com/office/drawing/2014/main" id="{E5A21353-B990-4CF4-A900-D5C05F476710}"/>
              </a:ext>
            </a:extLst>
          </p:cNvPr>
          <p:cNvSpPr/>
          <p:nvPr/>
        </p:nvSpPr>
        <p:spPr>
          <a:xfrm>
            <a:off x="4989471" y="5241206"/>
            <a:ext cx="49893" cy="49893"/>
          </a:xfrm>
          <a:prstGeom prst="ellipse">
            <a:avLst/>
          </a:prstGeom>
          <a:noFill/>
          <a:ln w="6350">
            <a:gradFill>
              <a:gsLst>
                <a:gs pos="0">
                  <a:srgbClr val="FC5D00"/>
                </a:gs>
                <a:gs pos="100000">
                  <a:srgbClr val="FF9149"/>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文本框 72">
            <a:extLst>
              <a:ext uri="{FF2B5EF4-FFF2-40B4-BE49-F238E27FC236}">
                <a16:creationId xmlns:a16="http://schemas.microsoft.com/office/drawing/2014/main" id="{B930601A-9E0F-4DC5-8A36-ADD30E9297D7}"/>
              </a:ext>
            </a:extLst>
          </p:cNvPr>
          <p:cNvSpPr txBox="1"/>
          <p:nvPr/>
        </p:nvSpPr>
        <p:spPr>
          <a:xfrm>
            <a:off x="6185421" y="4069549"/>
            <a:ext cx="2312864" cy="954107"/>
          </a:xfrm>
          <a:prstGeom prst="rect">
            <a:avLst/>
          </a:prstGeom>
          <a:noFill/>
        </p:spPr>
        <p:txBody>
          <a:bodyPr wrap="square" rtlCol="0">
            <a:spAutoFit/>
          </a:bodyPr>
          <a:lstStyle/>
          <a:p>
            <a:pPr algn="ctr"/>
            <a:r>
              <a:rPr lang="en-US" altLang="zh-CN" sz="2800" dirty="0">
                <a:gradFill>
                  <a:gsLst>
                    <a:gs pos="0">
                      <a:srgbClr val="2E3AFF"/>
                    </a:gs>
                    <a:gs pos="100000">
                      <a:srgbClr val="008CFB"/>
                    </a:gs>
                  </a:gsLst>
                  <a:lin ang="2700000" scaled="1"/>
                </a:gradFill>
                <a:latin typeface="微软雅黑" panose="020B0503020204020204" pitchFamily="34" charset="-122"/>
                <a:ea typeface="微软雅黑" panose="020B0503020204020204" pitchFamily="34" charset="-122"/>
              </a:rPr>
              <a:t>Writing skills</a:t>
            </a:r>
            <a:endParaRPr lang="zh-CN" altLang="en-US" sz="2800" dirty="0">
              <a:gradFill>
                <a:gsLst>
                  <a:gs pos="0">
                    <a:srgbClr val="2E3AFF"/>
                  </a:gs>
                  <a:gs pos="100000">
                    <a:srgbClr val="008CFB"/>
                  </a:gs>
                </a:gsLst>
                <a:lin ang="2700000" scaled="1"/>
              </a:gradFill>
              <a:latin typeface="微软雅黑" panose="020B0503020204020204" pitchFamily="34" charset="-122"/>
              <a:ea typeface="微软雅黑" panose="020B0503020204020204" pitchFamily="34" charset="-122"/>
            </a:endParaRPr>
          </a:p>
        </p:txBody>
      </p:sp>
      <p:sp>
        <p:nvSpPr>
          <p:cNvPr id="74" name="文本框 73">
            <a:extLst>
              <a:ext uri="{FF2B5EF4-FFF2-40B4-BE49-F238E27FC236}">
                <a16:creationId xmlns:a16="http://schemas.microsoft.com/office/drawing/2014/main" id="{7EA28974-F66C-447B-8808-D39F07E18432}"/>
              </a:ext>
            </a:extLst>
          </p:cNvPr>
          <p:cNvSpPr txBox="1"/>
          <p:nvPr/>
        </p:nvSpPr>
        <p:spPr>
          <a:xfrm>
            <a:off x="6567524" y="3269246"/>
            <a:ext cx="1548659" cy="646331"/>
          </a:xfrm>
          <a:prstGeom prst="rect">
            <a:avLst/>
          </a:prstGeom>
          <a:noFill/>
        </p:spPr>
        <p:txBody>
          <a:bodyPr wrap="square" rtlCol="0">
            <a:spAutoFit/>
          </a:bodyPr>
          <a:lstStyle/>
          <a:p>
            <a:pPr algn="ctr"/>
            <a:r>
              <a:rPr lang="en-US" altLang="zh-CN" sz="3600" dirty="0">
                <a:gradFill>
                  <a:gsLst>
                    <a:gs pos="0">
                      <a:srgbClr val="2E3AFF"/>
                    </a:gs>
                    <a:gs pos="100000">
                      <a:srgbClr val="008CFB"/>
                    </a:gs>
                  </a:gsLst>
                  <a:lin ang="2700000" scaled="1"/>
                </a:gradFill>
                <a:latin typeface="思源宋体 CN Heavy" panose="02020900000000000000" pitchFamily="18" charset="-122"/>
                <a:ea typeface="思源宋体 CN Heavy" panose="02020900000000000000" pitchFamily="18" charset="-122"/>
              </a:rPr>
              <a:t>03</a:t>
            </a:r>
            <a:endParaRPr lang="zh-CN" altLang="en-US" sz="3600" dirty="0">
              <a:gradFill>
                <a:gsLst>
                  <a:gs pos="0">
                    <a:srgbClr val="2E3AFF"/>
                  </a:gs>
                  <a:gs pos="100000">
                    <a:srgbClr val="008CFB"/>
                  </a:gs>
                </a:gsLst>
                <a:lin ang="2700000" scaled="1"/>
              </a:gradFill>
              <a:latin typeface="思源宋体 CN Heavy" panose="02020900000000000000" pitchFamily="18" charset="-122"/>
              <a:ea typeface="思源宋体 CN Heavy" panose="02020900000000000000" pitchFamily="18" charset="-122"/>
            </a:endParaRPr>
          </a:p>
        </p:txBody>
      </p:sp>
      <p:sp>
        <p:nvSpPr>
          <p:cNvPr id="77" name="微信：2090298045【陈西】公众号：陈西设计之家。微信搜索即可。更多免费PPT模版教程等都可以在公众号内获取。PPT高端定制/发布会PPT设计">
            <a:extLst>
              <a:ext uri="{FF2B5EF4-FFF2-40B4-BE49-F238E27FC236}">
                <a16:creationId xmlns:a16="http://schemas.microsoft.com/office/drawing/2014/main" id="{8A2415F5-1FF1-4CAB-8905-1ED52224699A}"/>
              </a:ext>
            </a:extLst>
          </p:cNvPr>
          <p:cNvSpPr/>
          <p:nvPr/>
        </p:nvSpPr>
        <p:spPr>
          <a:xfrm>
            <a:off x="7152637" y="5241206"/>
            <a:ext cx="49893" cy="49893"/>
          </a:xfrm>
          <a:prstGeom prst="ellipse">
            <a:avLst/>
          </a:prstGeom>
          <a:noFill/>
          <a:ln w="6350">
            <a:gradFill>
              <a:gsLst>
                <a:gs pos="0">
                  <a:srgbClr val="FC5D00"/>
                </a:gs>
                <a:gs pos="100000">
                  <a:srgbClr val="FF9149"/>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381A8C8B-C64C-4ED2-B586-C61C5E71DA52}"/>
              </a:ext>
            </a:extLst>
          </p:cNvPr>
          <p:cNvSpPr/>
          <p:nvPr/>
        </p:nvSpPr>
        <p:spPr>
          <a:xfrm>
            <a:off x="7262150" y="5241206"/>
            <a:ext cx="49893" cy="49893"/>
          </a:xfrm>
          <a:prstGeom prst="ellipse">
            <a:avLst/>
          </a:prstGeom>
          <a:noFill/>
          <a:ln w="6350">
            <a:gradFill>
              <a:gsLst>
                <a:gs pos="0">
                  <a:srgbClr val="FC5D00"/>
                </a:gs>
                <a:gs pos="100000">
                  <a:srgbClr val="FF9149"/>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a:extLst>
              <a:ext uri="{FF2B5EF4-FFF2-40B4-BE49-F238E27FC236}">
                <a16:creationId xmlns:a16="http://schemas.microsoft.com/office/drawing/2014/main" id="{9DAAC9B0-7471-4777-8439-573AE54CD2EC}"/>
              </a:ext>
            </a:extLst>
          </p:cNvPr>
          <p:cNvSpPr/>
          <p:nvPr/>
        </p:nvSpPr>
        <p:spPr>
          <a:xfrm>
            <a:off x="7371663" y="5241206"/>
            <a:ext cx="49893" cy="49893"/>
          </a:xfrm>
          <a:prstGeom prst="ellipse">
            <a:avLst/>
          </a:prstGeom>
          <a:gradFill>
            <a:gsLst>
              <a:gs pos="0">
                <a:srgbClr val="FC5D00"/>
              </a:gs>
              <a:gs pos="100000">
                <a:srgbClr val="FF9149"/>
              </a:gs>
            </a:gsLst>
            <a:lin ang="5400000" scaled="1"/>
          </a:gradFill>
          <a:ln w="6350">
            <a:gradFill>
              <a:gsLst>
                <a:gs pos="0">
                  <a:srgbClr val="FC5D00"/>
                </a:gs>
                <a:gs pos="100000">
                  <a:srgbClr val="FF9149"/>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a:extLst>
              <a:ext uri="{FF2B5EF4-FFF2-40B4-BE49-F238E27FC236}">
                <a16:creationId xmlns:a16="http://schemas.microsoft.com/office/drawing/2014/main" id="{4FD8B33E-B2CE-4842-BEAF-7D9A09686CE0}"/>
              </a:ext>
            </a:extLst>
          </p:cNvPr>
          <p:cNvSpPr/>
          <p:nvPr/>
        </p:nvSpPr>
        <p:spPr>
          <a:xfrm>
            <a:off x="7481177" y="5241206"/>
            <a:ext cx="49893" cy="49893"/>
          </a:xfrm>
          <a:prstGeom prst="ellipse">
            <a:avLst/>
          </a:prstGeom>
          <a:noFill/>
          <a:ln w="6350">
            <a:gradFill>
              <a:gsLst>
                <a:gs pos="0">
                  <a:srgbClr val="FC5D00"/>
                </a:gs>
                <a:gs pos="100000">
                  <a:srgbClr val="FF9149"/>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微信：2090298045【陈西】公众号：陈西设计之家。微信搜索即可。更多免费PPT模版教程等都可以在公众号内获取。PPT高端定制/发布会PPT设计">
            <a:extLst>
              <a:ext uri="{FF2B5EF4-FFF2-40B4-BE49-F238E27FC236}">
                <a16:creationId xmlns:a16="http://schemas.microsoft.com/office/drawing/2014/main" id="{3311451F-2682-45C6-8F01-57204E7BE571}"/>
              </a:ext>
            </a:extLst>
          </p:cNvPr>
          <p:cNvSpPr txBox="1"/>
          <p:nvPr/>
        </p:nvSpPr>
        <p:spPr>
          <a:xfrm>
            <a:off x="8677126" y="4069549"/>
            <a:ext cx="2312864" cy="954107"/>
          </a:xfrm>
          <a:prstGeom prst="rect">
            <a:avLst/>
          </a:prstGeom>
          <a:noFill/>
        </p:spPr>
        <p:txBody>
          <a:bodyPr wrap="square" rtlCol="0">
            <a:spAutoFit/>
          </a:bodyPr>
          <a:lstStyle/>
          <a:p>
            <a:pPr algn="ctr"/>
            <a:r>
              <a:rPr lang="en-US" altLang="zh-CN" sz="2800" dirty="0">
                <a:gradFill>
                  <a:gsLst>
                    <a:gs pos="0">
                      <a:srgbClr val="2E3AFF"/>
                    </a:gs>
                    <a:gs pos="100000">
                      <a:srgbClr val="008CFB"/>
                    </a:gs>
                  </a:gsLst>
                  <a:lin ang="2700000" scaled="1"/>
                </a:gradFill>
                <a:latin typeface="微软雅黑" panose="020B0503020204020204" pitchFamily="34" charset="-122"/>
                <a:ea typeface="微软雅黑" panose="020B0503020204020204" pitchFamily="34" charset="-122"/>
              </a:rPr>
              <a:t>Example analysis</a:t>
            </a:r>
            <a:endParaRPr lang="zh-CN" altLang="en-US" sz="2800" dirty="0">
              <a:gradFill>
                <a:gsLst>
                  <a:gs pos="0">
                    <a:srgbClr val="2E3AFF"/>
                  </a:gs>
                  <a:gs pos="100000">
                    <a:srgbClr val="008CFB"/>
                  </a:gs>
                </a:gsLst>
                <a:lin ang="2700000" scaled="1"/>
              </a:gradFill>
              <a:latin typeface="微软雅黑" panose="020B0503020204020204" pitchFamily="34" charset="-122"/>
              <a:ea typeface="微软雅黑" panose="020B0503020204020204" pitchFamily="34" charset="-122"/>
            </a:endParaRPr>
          </a:p>
        </p:txBody>
      </p:sp>
      <p:sp>
        <p:nvSpPr>
          <p:cNvPr id="82" name="文本框 81">
            <a:extLst>
              <a:ext uri="{FF2B5EF4-FFF2-40B4-BE49-F238E27FC236}">
                <a16:creationId xmlns:a16="http://schemas.microsoft.com/office/drawing/2014/main" id="{390A36CB-9ECA-461A-8891-3E4AB745F7DF}"/>
              </a:ext>
            </a:extLst>
          </p:cNvPr>
          <p:cNvSpPr txBox="1"/>
          <p:nvPr/>
        </p:nvSpPr>
        <p:spPr>
          <a:xfrm>
            <a:off x="9059229" y="3269246"/>
            <a:ext cx="1548659" cy="646331"/>
          </a:xfrm>
          <a:prstGeom prst="rect">
            <a:avLst/>
          </a:prstGeom>
          <a:noFill/>
        </p:spPr>
        <p:txBody>
          <a:bodyPr wrap="square" rtlCol="0">
            <a:spAutoFit/>
          </a:bodyPr>
          <a:lstStyle/>
          <a:p>
            <a:pPr algn="ctr"/>
            <a:r>
              <a:rPr lang="en-US" altLang="zh-CN" sz="3600" dirty="0">
                <a:gradFill>
                  <a:gsLst>
                    <a:gs pos="0">
                      <a:srgbClr val="2E3AFF"/>
                    </a:gs>
                    <a:gs pos="100000">
                      <a:srgbClr val="008CFB"/>
                    </a:gs>
                  </a:gsLst>
                  <a:lin ang="2700000" scaled="1"/>
                </a:gradFill>
                <a:latin typeface="思源宋体 CN Heavy" panose="02020900000000000000" pitchFamily="18" charset="-122"/>
                <a:ea typeface="思源宋体 CN Heavy" panose="02020900000000000000" pitchFamily="18" charset="-122"/>
              </a:rPr>
              <a:t>04</a:t>
            </a:r>
            <a:endParaRPr lang="zh-CN" altLang="en-US" sz="3600" dirty="0">
              <a:gradFill>
                <a:gsLst>
                  <a:gs pos="0">
                    <a:srgbClr val="2E3AFF"/>
                  </a:gs>
                  <a:gs pos="100000">
                    <a:srgbClr val="008CFB"/>
                  </a:gs>
                </a:gsLst>
                <a:lin ang="2700000" scaled="1"/>
              </a:gradFill>
              <a:latin typeface="思源宋体 CN Heavy" panose="02020900000000000000" pitchFamily="18" charset="-122"/>
              <a:ea typeface="思源宋体 CN Heavy" panose="02020900000000000000" pitchFamily="18" charset="-122"/>
            </a:endParaRPr>
          </a:p>
        </p:txBody>
      </p:sp>
      <p:sp>
        <p:nvSpPr>
          <p:cNvPr id="85" name="椭圆 84">
            <a:extLst>
              <a:ext uri="{FF2B5EF4-FFF2-40B4-BE49-F238E27FC236}">
                <a16:creationId xmlns:a16="http://schemas.microsoft.com/office/drawing/2014/main" id="{67FDEFA7-4209-4715-8C09-D0E07D5BC796}"/>
              </a:ext>
            </a:extLst>
          </p:cNvPr>
          <p:cNvSpPr/>
          <p:nvPr/>
        </p:nvSpPr>
        <p:spPr>
          <a:xfrm>
            <a:off x="9644342" y="5241206"/>
            <a:ext cx="49893" cy="49893"/>
          </a:xfrm>
          <a:prstGeom prst="ellipse">
            <a:avLst/>
          </a:prstGeom>
          <a:noFill/>
          <a:ln w="6350">
            <a:gradFill>
              <a:gsLst>
                <a:gs pos="0">
                  <a:srgbClr val="FC5D00"/>
                </a:gs>
                <a:gs pos="100000">
                  <a:srgbClr val="FF9149"/>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a:extLst>
              <a:ext uri="{FF2B5EF4-FFF2-40B4-BE49-F238E27FC236}">
                <a16:creationId xmlns:a16="http://schemas.microsoft.com/office/drawing/2014/main" id="{1B0DF381-7159-4B19-A353-9DF9B44E0B17}"/>
              </a:ext>
            </a:extLst>
          </p:cNvPr>
          <p:cNvSpPr/>
          <p:nvPr/>
        </p:nvSpPr>
        <p:spPr>
          <a:xfrm>
            <a:off x="9753855" y="5241206"/>
            <a:ext cx="49893" cy="49893"/>
          </a:xfrm>
          <a:prstGeom prst="ellipse">
            <a:avLst/>
          </a:prstGeom>
          <a:noFill/>
          <a:ln w="6350">
            <a:gradFill>
              <a:gsLst>
                <a:gs pos="0">
                  <a:srgbClr val="FC5D00"/>
                </a:gs>
                <a:gs pos="100000">
                  <a:srgbClr val="FF9149"/>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微信：2090298045【陈西】公众号：陈西设计之家。微信搜索即可。更多免费PPT模版教程等都可以在公众号内获取。PPT高端定制/发布会PPT设计">
            <a:extLst>
              <a:ext uri="{FF2B5EF4-FFF2-40B4-BE49-F238E27FC236}">
                <a16:creationId xmlns:a16="http://schemas.microsoft.com/office/drawing/2014/main" id="{8598C455-9E29-42B0-AA3D-BE9E800D4BCF}"/>
              </a:ext>
            </a:extLst>
          </p:cNvPr>
          <p:cNvSpPr/>
          <p:nvPr/>
        </p:nvSpPr>
        <p:spPr>
          <a:xfrm>
            <a:off x="9863368" y="5241206"/>
            <a:ext cx="49893" cy="49893"/>
          </a:xfrm>
          <a:prstGeom prst="ellipse">
            <a:avLst/>
          </a:prstGeom>
          <a:noFill/>
          <a:ln w="6350">
            <a:gradFill>
              <a:gsLst>
                <a:gs pos="0">
                  <a:srgbClr val="FC5D00"/>
                </a:gs>
                <a:gs pos="100000">
                  <a:srgbClr val="FF9149"/>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a:extLst>
              <a:ext uri="{FF2B5EF4-FFF2-40B4-BE49-F238E27FC236}">
                <a16:creationId xmlns:a16="http://schemas.microsoft.com/office/drawing/2014/main" id="{CD9D71B5-44AC-4268-862E-8954FA9D89F2}"/>
              </a:ext>
            </a:extLst>
          </p:cNvPr>
          <p:cNvSpPr/>
          <p:nvPr/>
        </p:nvSpPr>
        <p:spPr>
          <a:xfrm>
            <a:off x="9972882" y="5241206"/>
            <a:ext cx="49893" cy="49893"/>
          </a:xfrm>
          <a:prstGeom prst="ellipse">
            <a:avLst/>
          </a:prstGeom>
          <a:gradFill>
            <a:gsLst>
              <a:gs pos="0">
                <a:srgbClr val="FC5D00"/>
              </a:gs>
              <a:gs pos="100000">
                <a:srgbClr val="FF9149"/>
              </a:gs>
            </a:gsLst>
            <a:lin ang="5400000" scaled="1"/>
          </a:gradFill>
          <a:ln w="6350">
            <a:gradFill>
              <a:gsLst>
                <a:gs pos="0">
                  <a:srgbClr val="FC5D00"/>
                </a:gs>
                <a:gs pos="100000">
                  <a:srgbClr val="FF9149"/>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ustDataLst>
      <p:tags r:id="rId1"/>
    </p:custDataLst>
    <p:extLst>
      <p:ext uri="{BB962C8B-B14F-4D97-AF65-F5344CB8AC3E}">
        <p14:creationId xmlns:p14="http://schemas.microsoft.com/office/powerpoint/2010/main" val="3517127390"/>
      </p:ext>
    </p:extLst>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任意多边形: 形状 67">
            <a:extLst>
              <a:ext uri="{FF2B5EF4-FFF2-40B4-BE49-F238E27FC236}">
                <a16:creationId xmlns:a16="http://schemas.microsoft.com/office/drawing/2014/main" id="{BD2F9E15-4769-4A98-ABAE-B77242E352E0}"/>
              </a:ext>
            </a:extLst>
          </p:cNvPr>
          <p:cNvSpPr/>
          <p:nvPr/>
        </p:nvSpPr>
        <p:spPr>
          <a:xfrm>
            <a:off x="1" y="0"/>
            <a:ext cx="4468585" cy="6858000"/>
          </a:xfrm>
          <a:custGeom>
            <a:avLst/>
            <a:gdLst>
              <a:gd name="connsiteX0" fmla="*/ 0 w 4468585"/>
              <a:gd name="connsiteY0" fmla="*/ 0 h 6858000"/>
              <a:gd name="connsiteX1" fmla="*/ 2927668 w 4468585"/>
              <a:gd name="connsiteY1" fmla="*/ 0 h 6858000"/>
              <a:gd name="connsiteX2" fmla="*/ 2965345 w 4468585"/>
              <a:gd name="connsiteY2" fmla="*/ 32637 h 6858000"/>
              <a:gd name="connsiteX3" fmla="*/ 4468585 w 4468585"/>
              <a:gd name="connsiteY3" fmla="*/ 3429001 h 6858000"/>
              <a:gd name="connsiteX4" fmla="*/ 2965345 w 4468585"/>
              <a:gd name="connsiteY4" fmla="*/ 6825365 h 6858000"/>
              <a:gd name="connsiteX5" fmla="*/ 2927670 w 4468585"/>
              <a:gd name="connsiteY5" fmla="*/ 6858000 h 6858000"/>
              <a:gd name="connsiteX6" fmla="*/ 0 w 446858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68585" h="6858000">
                <a:moveTo>
                  <a:pt x="0" y="0"/>
                </a:moveTo>
                <a:lnTo>
                  <a:pt x="2927668" y="0"/>
                </a:lnTo>
                <a:lnTo>
                  <a:pt x="2965345" y="32637"/>
                </a:lnTo>
                <a:cubicBezTo>
                  <a:pt x="3888817" y="871970"/>
                  <a:pt x="4468585" y="2082780"/>
                  <a:pt x="4468585" y="3429001"/>
                </a:cubicBezTo>
                <a:cubicBezTo>
                  <a:pt x="4468585" y="4775223"/>
                  <a:pt x="3888817" y="5986032"/>
                  <a:pt x="2965345" y="6825365"/>
                </a:cubicBezTo>
                <a:lnTo>
                  <a:pt x="2927670" y="6858000"/>
                </a:lnTo>
                <a:lnTo>
                  <a:pt x="0" y="6858000"/>
                </a:lnTo>
                <a:close/>
              </a:path>
            </a:pathLst>
          </a:custGeom>
          <a:gradFill flip="none" rotWithShape="1">
            <a:gsLst>
              <a:gs pos="0">
                <a:srgbClr val="2E3AFF"/>
              </a:gs>
              <a:gs pos="100000">
                <a:srgbClr val="008CF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椭圆 7">
            <a:extLst>
              <a:ext uri="{FF2B5EF4-FFF2-40B4-BE49-F238E27FC236}">
                <a16:creationId xmlns:a16="http://schemas.microsoft.com/office/drawing/2014/main" id="{70362161-527E-474A-BB9C-F5148FDCD5B9}"/>
              </a:ext>
            </a:extLst>
          </p:cNvPr>
          <p:cNvSpPr/>
          <p:nvPr/>
        </p:nvSpPr>
        <p:spPr>
          <a:xfrm>
            <a:off x="2492828" y="1627414"/>
            <a:ext cx="3603172" cy="3603172"/>
          </a:xfrm>
          <a:prstGeom prst="ellipse">
            <a:avLst/>
          </a:prstGeom>
          <a:gradFill>
            <a:gsLst>
              <a:gs pos="0">
                <a:srgbClr val="2E3AFF"/>
              </a:gs>
              <a:gs pos="100000">
                <a:srgbClr val="008CFB"/>
              </a:gs>
            </a:gsLst>
            <a:lin ang="2700000" scaled="1"/>
          </a:gradFill>
          <a:ln>
            <a:noFill/>
          </a:ln>
          <a:effectLst>
            <a:outerShdw blurRad="1244600" dist="50800" dir="2700000" algn="tl"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文本框 88">
            <a:extLst>
              <a:ext uri="{FF2B5EF4-FFF2-40B4-BE49-F238E27FC236}">
                <a16:creationId xmlns:a16="http://schemas.microsoft.com/office/drawing/2014/main" id="{D815496D-687B-4A20-9037-FD1999C80AD2}"/>
              </a:ext>
            </a:extLst>
          </p:cNvPr>
          <p:cNvSpPr txBox="1"/>
          <p:nvPr/>
        </p:nvSpPr>
        <p:spPr>
          <a:xfrm>
            <a:off x="3092531" y="2187913"/>
            <a:ext cx="2514602" cy="1862048"/>
          </a:xfrm>
          <a:prstGeom prst="rect">
            <a:avLst/>
          </a:prstGeom>
          <a:noFill/>
        </p:spPr>
        <p:txBody>
          <a:bodyPr wrap="square" rtlCol="0">
            <a:spAutoFit/>
          </a:bodyPr>
          <a:lstStyle/>
          <a:p>
            <a:pPr algn="ctr"/>
            <a:r>
              <a:rPr lang="en-US" altLang="zh-CN" sz="11500" dirty="0">
                <a:solidFill>
                  <a:schemeClr val="bg1"/>
                </a:solidFill>
                <a:latin typeface="思源宋体 CN Heavy" panose="02020900000000000000" pitchFamily="18" charset="-122"/>
                <a:ea typeface="思源宋体 CN Heavy" panose="02020900000000000000" pitchFamily="18" charset="-122"/>
              </a:rPr>
              <a:t>01</a:t>
            </a:r>
            <a:endParaRPr lang="zh-CN" altLang="en-US" sz="11500" dirty="0">
              <a:solidFill>
                <a:schemeClr val="bg1"/>
              </a:solidFill>
              <a:latin typeface="思源宋体 CN Heavy" panose="02020900000000000000" pitchFamily="18" charset="-122"/>
              <a:ea typeface="思源宋体 CN Heavy" panose="02020900000000000000" pitchFamily="18" charset="-122"/>
            </a:endParaRPr>
          </a:p>
        </p:txBody>
      </p:sp>
      <p:sp>
        <p:nvSpPr>
          <p:cNvPr id="10" name="文本框 9">
            <a:extLst>
              <a:ext uri="{FF2B5EF4-FFF2-40B4-BE49-F238E27FC236}">
                <a16:creationId xmlns:a16="http://schemas.microsoft.com/office/drawing/2014/main" id="{210BB0D9-709F-4F2B-83E9-8B5A4E58DFDF}"/>
              </a:ext>
            </a:extLst>
          </p:cNvPr>
          <p:cNvSpPr txBox="1"/>
          <p:nvPr/>
        </p:nvSpPr>
        <p:spPr>
          <a:xfrm>
            <a:off x="2831275" y="3757573"/>
            <a:ext cx="3037114" cy="584775"/>
          </a:xfrm>
          <a:prstGeom prst="rect">
            <a:avLst/>
          </a:prstGeom>
          <a:noFill/>
        </p:spPr>
        <p:txBody>
          <a:bodyPr wrap="square" rtlCol="0">
            <a:spAutoFit/>
          </a:bodyPr>
          <a:lstStyle/>
          <a:p>
            <a:pPr algn="ctr"/>
            <a:r>
              <a:rPr lang="en-US" altLang="zh-CN" sz="3200" dirty="0">
                <a:solidFill>
                  <a:schemeClr val="bg1"/>
                </a:solidFill>
              </a:rPr>
              <a:t>PART ONE</a:t>
            </a:r>
            <a:endParaRPr lang="zh-CN" altLang="en-US" sz="3200" dirty="0">
              <a:solidFill>
                <a:schemeClr val="bg1"/>
              </a:solidFill>
            </a:endParaRPr>
          </a:p>
        </p:txBody>
      </p:sp>
      <p:sp>
        <p:nvSpPr>
          <p:cNvPr id="11" name="微信：2090298045【陈西】公众号：陈西设计之家。微信搜索即可。更多免费PPT模版教程等都可以在公众号内获取。PPT高端定制/发布会PPT设计">
            <a:extLst>
              <a:ext uri="{FF2B5EF4-FFF2-40B4-BE49-F238E27FC236}">
                <a16:creationId xmlns:a16="http://schemas.microsoft.com/office/drawing/2014/main" id="{A014E7E6-62AA-4430-B538-CFA3253615D3}"/>
              </a:ext>
            </a:extLst>
          </p:cNvPr>
          <p:cNvSpPr/>
          <p:nvPr/>
        </p:nvSpPr>
        <p:spPr>
          <a:xfrm>
            <a:off x="2682173" y="1816759"/>
            <a:ext cx="3224482" cy="3224482"/>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a:extLst>
              <a:ext uri="{FF2B5EF4-FFF2-40B4-BE49-F238E27FC236}">
                <a16:creationId xmlns:a16="http://schemas.microsoft.com/office/drawing/2014/main" id="{08DD11CD-308E-4DA8-91A2-365D37044097}"/>
              </a:ext>
            </a:extLst>
          </p:cNvPr>
          <p:cNvSpPr/>
          <p:nvPr/>
        </p:nvSpPr>
        <p:spPr>
          <a:xfrm>
            <a:off x="9961359" y="850807"/>
            <a:ext cx="776607" cy="776607"/>
          </a:xfrm>
          <a:prstGeom prst="ellipse">
            <a:avLst/>
          </a:prstGeom>
          <a:gradFill flip="none" rotWithShape="1">
            <a:gsLst>
              <a:gs pos="0">
                <a:srgbClr val="2E3AFF">
                  <a:alpha val="20000"/>
                </a:srgbClr>
              </a:gs>
              <a:gs pos="100000">
                <a:srgbClr val="008CFB">
                  <a:alpha val="5000"/>
                </a:srgb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微信：2090298045【陈西】公众号：陈西设计之家。微信搜索即可。更多免费PPT模版教程等都可以在公众号内获取。PPT高端定制/发布会PPT设计">
            <a:extLst>
              <a:ext uri="{FF2B5EF4-FFF2-40B4-BE49-F238E27FC236}">
                <a16:creationId xmlns:a16="http://schemas.microsoft.com/office/drawing/2014/main" id="{74B6174B-F401-4D3C-9A70-89CB668259E3}"/>
              </a:ext>
            </a:extLst>
          </p:cNvPr>
          <p:cNvSpPr/>
          <p:nvPr/>
        </p:nvSpPr>
        <p:spPr>
          <a:xfrm>
            <a:off x="9682516" y="1181316"/>
            <a:ext cx="569378" cy="569378"/>
          </a:xfrm>
          <a:prstGeom prst="ellipse">
            <a:avLst/>
          </a:prstGeom>
          <a:gradFill flip="none" rotWithShape="1">
            <a:gsLst>
              <a:gs pos="0">
                <a:srgbClr val="FC5D00"/>
              </a:gs>
              <a:gs pos="100000">
                <a:srgbClr val="FF9149"/>
              </a:gs>
            </a:gsLst>
            <a:lin ang="2700000" scaled="1"/>
            <a:tileRect/>
          </a:gradFill>
          <a:ln>
            <a:no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文本框 91">
            <a:extLst>
              <a:ext uri="{FF2B5EF4-FFF2-40B4-BE49-F238E27FC236}">
                <a16:creationId xmlns:a16="http://schemas.microsoft.com/office/drawing/2014/main" id="{A499D53C-2D1C-4040-ADBE-E53C48EBF806}"/>
              </a:ext>
            </a:extLst>
          </p:cNvPr>
          <p:cNvSpPr txBox="1"/>
          <p:nvPr/>
        </p:nvSpPr>
        <p:spPr>
          <a:xfrm>
            <a:off x="6708219" y="2603240"/>
            <a:ext cx="4341973" cy="2308324"/>
          </a:xfrm>
          <a:prstGeom prst="rect">
            <a:avLst/>
          </a:prstGeom>
          <a:noFill/>
        </p:spPr>
        <p:txBody>
          <a:bodyPr wrap="square" rtlCol="0">
            <a:spAutoFit/>
          </a:bodyPr>
          <a:lstStyle/>
          <a:p>
            <a:r>
              <a:rPr lang="en-US" altLang="zh-CN" sz="4800" dirty="0">
                <a:gradFill>
                  <a:gsLst>
                    <a:gs pos="0">
                      <a:srgbClr val="2E3AFF"/>
                    </a:gs>
                    <a:gs pos="100000">
                      <a:srgbClr val="008CFB"/>
                    </a:gs>
                  </a:gsLst>
                  <a:lin ang="2700000" scaled="1"/>
                </a:gradFill>
                <a:latin typeface="微软雅黑" panose="020B0503020204020204" pitchFamily="34" charset="-122"/>
                <a:ea typeface="微软雅黑" panose="020B0503020204020204" pitchFamily="34" charset="-122"/>
              </a:rPr>
              <a:t>Writing Requirements</a:t>
            </a:r>
            <a:endParaRPr lang="zh-CN" altLang="en-US" sz="4800" dirty="0">
              <a:gradFill>
                <a:gsLst>
                  <a:gs pos="0">
                    <a:srgbClr val="2E3AFF"/>
                  </a:gs>
                  <a:gs pos="100000">
                    <a:srgbClr val="008CFB"/>
                  </a:gs>
                </a:gsLst>
                <a:lin ang="2700000" scaled="1"/>
              </a:gradFill>
              <a:latin typeface="微软雅黑" panose="020B0503020204020204" pitchFamily="34" charset="-122"/>
              <a:ea typeface="微软雅黑" panose="020B0503020204020204" pitchFamily="34" charset="-122"/>
            </a:endParaRPr>
          </a:p>
          <a:p>
            <a:endParaRPr lang="zh-CN" altLang="en-US" sz="4800" dirty="0">
              <a:gradFill>
                <a:gsLst>
                  <a:gs pos="0">
                    <a:srgbClr val="2E3AFF"/>
                  </a:gs>
                  <a:gs pos="100000">
                    <a:srgbClr val="008CFB"/>
                  </a:gs>
                </a:gsLst>
                <a:lin ang="2700000" scaled="1"/>
              </a:gradFill>
              <a:latin typeface="思源宋体 CN Heavy" panose="02020900000000000000" pitchFamily="18" charset="-122"/>
              <a:ea typeface="思源宋体 CN Heavy" panose="02020900000000000000" pitchFamily="18" charset="-122"/>
            </a:endParaRPr>
          </a:p>
        </p:txBody>
      </p:sp>
      <p:grpSp>
        <p:nvGrpSpPr>
          <p:cNvPr id="2" name="组合 1">
            <a:extLst>
              <a:ext uri="{FF2B5EF4-FFF2-40B4-BE49-F238E27FC236}">
                <a16:creationId xmlns:a16="http://schemas.microsoft.com/office/drawing/2014/main" id="{5309B88D-2A92-4071-869D-4AB53F6B64C9}"/>
              </a:ext>
            </a:extLst>
          </p:cNvPr>
          <p:cNvGrpSpPr/>
          <p:nvPr/>
        </p:nvGrpSpPr>
        <p:grpSpPr>
          <a:xfrm>
            <a:off x="10100416" y="5380660"/>
            <a:ext cx="667355" cy="505518"/>
            <a:chOff x="10100416" y="5380660"/>
            <a:chExt cx="667355" cy="505518"/>
          </a:xfrm>
        </p:grpSpPr>
        <p:sp>
          <p:nvSpPr>
            <p:cNvPr id="96" name="椭圆 95">
              <a:extLst>
                <a:ext uri="{FF2B5EF4-FFF2-40B4-BE49-F238E27FC236}">
                  <a16:creationId xmlns:a16="http://schemas.microsoft.com/office/drawing/2014/main" id="{B737DA74-CEBF-42F6-A410-5B8C39BC6338}"/>
                </a:ext>
              </a:extLst>
            </p:cNvPr>
            <p:cNvSpPr/>
            <p:nvPr/>
          </p:nvSpPr>
          <p:spPr>
            <a:xfrm>
              <a:off x="10100416" y="5380660"/>
              <a:ext cx="49893" cy="49893"/>
            </a:xfrm>
            <a:prstGeom prst="ellipse">
              <a:avLst/>
            </a:prstGeom>
            <a:noFill/>
            <a:ln w="6350">
              <a:gradFill>
                <a:gsLst>
                  <a:gs pos="0">
                    <a:srgbClr val="FC5D00">
                      <a:alpha val="60000"/>
                    </a:srgbClr>
                  </a:gs>
                  <a:gs pos="100000">
                    <a:srgbClr val="FF9149">
                      <a:alpha val="50000"/>
                    </a:srgbClr>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微信：2090298045【陈西】公众号：陈西设计之家。微信搜索即可。更多免费PPT模版教程等都可以在公众号内获取。PPT高端定制/发布会PPT设计">
              <a:extLst>
                <a:ext uri="{FF2B5EF4-FFF2-40B4-BE49-F238E27FC236}">
                  <a16:creationId xmlns:a16="http://schemas.microsoft.com/office/drawing/2014/main" id="{A5F837E1-7E1C-4349-A614-945FE2BE8183}"/>
                </a:ext>
              </a:extLst>
            </p:cNvPr>
            <p:cNvSpPr/>
            <p:nvPr/>
          </p:nvSpPr>
          <p:spPr>
            <a:xfrm>
              <a:off x="10192051" y="5394792"/>
              <a:ext cx="263077" cy="263077"/>
            </a:xfrm>
            <a:prstGeom prst="ellipse">
              <a:avLst/>
            </a:prstGeom>
            <a:noFill/>
            <a:ln w="6350">
              <a:gradFill>
                <a:gsLst>
                  <a:gs pos="0">
                    <a:srgbClr val="FC5D00">
                      <a:alpha val="60000"/>
                    </a:srgbClr>
                  </a:gs>
                  <a:gs pos="100000">
                    <a:srgbClr val="FF9149">
                      <a:alpha val="50000"/>
                    </a:srgbClr>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a:extLst>
                <a:ext uri="{FF2B5EF4-FFF2-40B4-BE49-F238E27FC236}">
                  <a16:creationId xmlns:a16="http://schemas.microsoft.com/office/drawing/2014/main" id="{CF613F43-0B3D-461A-BA13-79E8DB26AD3E}"/>
                </a:ext>
              </a:extLst>
            </p:cNvPr>
            <p:cNvSpPr/>
            <p:nvPr/>
          </p:nvSpPr>
          <p:spPr>
            <a:xfrm>
              <a:off x="10348782" y="5467189"/>
              <a:ext cx="418989" cy="418989"/>
            </a:xfrm>
            <a:prstGeom prst="ellipse">
              <a:avLst/>
            </a:prstGeom>
            <a:noFill/>
            <a:ln w="6350">
              <a:gradFill>
                <a:gsLst>
                  <a:gs pos="0">
                    <a:srgbClr val="FC5D00">
                      <a:alpha val="60000"/>
                    </a:srgbClr>
                  </a:gs>
                  <a:gs pos="100000">
                    <a:srgbClr val="FF9149">
                      <a:alpha val="50000"/>
                    </a:srgbClr>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9" name="任意多边形: 形状 108">
            <a:extLst>
              <a:ext uri="{FF2B5EF4-FFF2-40B4-BE49-F238E27FC236}">
                <a16:creationId xmlns:a16="http://schemas.microsoft.com/office/drawing/2014/main" id="{76D95AF5-E2B2-4DF8-B012-7D1B2106CE9D}"/>
              </a:ext>
            </a:extLst>
          </p:cNvPr>
          <p:cNvSpPr/>
          <p:nvPr/>
        </p:nvSpPr>
        <p:spPr>
          <a:xfrm>
            <a:off x="10455128" y="1317174"/>
            <a:ext cx="677258" cy="903499"/>
          </a:xfrm>
          <a:custGeom>
            <a:avLst/>
            <a:gdLst>
              <a:gd name="connsiteX0" fmla="*/ 1043250 w 1088970"/>
              <a:gd name="connsiteY0" fmla="*/ 1361304 h 1452744"/>
              <a:gd name="connsiteX1" fmla="*/ 1088970 w 1088970"/>
              <a:gd name="connsiteY1" fmla="*/ 1407024 h 1452744"/>
              <a:gd name="connsiteX2" fmla="*/ 1043250 w 1088970"/>
              <a:gd name="connsiteY2" fmla="*/ 1452744 h 1452744"/>
              <a:gd name="connsiteX3" fmla="*/ 997530 w 1088970"/>
              <a:gd name="connsiteY3" fmla="*/ 1407024 h 1452744"/>
              <a:gd name="connsiteX4" fmla="*/ 1043250 w 1088970"/>
              <a:gd name="connsiteY4" fmla="*/ 1361304 h 1452744"/>
              <a:gd name="connsiteX5" fmla="*/ 876995 w 1088970"/>
              <a:gd name="connsiteY5" fmla="*/ 1361304 h 1452744"/>
              <a:gd name="connsiteX6" fmla="*/ 922715 w 1088970"/>
              <a:gd name="connsiteY6" fmla="*/ 1407024 h 1452744"/>
              <a:gd name="connsiteX7" fmla="*/ 876995 w 1088970"/>
              <a:gd name="connsiteY7" fmla="*/ 1452744 h 1452744"/>
              <a:gd name="connsiteX8" fmla="*/ 831275 w 1088970"/>
              <a:gd name="connsiteY8" fmla="*/ 1407024 h 1452744"/>
              <a:gd name="connsiteX9" fmla="*/ 876995 w 1088970"/>
              <a:gd name="connsiteY9" fmla="*/ 1361304 h 1452744"/>
              <a:gd name="connsiteX10" fmla="*/ 710740 w 1088970"/>
              <a:gd name="connsiteY10" fmla="*/ 1361304 h 1452744"/>
              <a:gd name="connsiteX11" fmla="*/ 756460 w 1088970"/>
              <a:gd name="connsiteY11" fmla="*/ 1407024 h 1452744"/>
              <a:gd name="connsiteX12" fmla="*/ 710740 w 1088970"/>
              <a:gd name="connsiteY12" fmla="*/ 1452744 h 1452744"/>
              <a:gd name="connsiteX13" fmla="*/ 665020 w 1088970"/>
              <a:gd name="connsiteY13" fmla="*/ 1407024 h 1452744"/>
              <a:gd name="connsiteX14" fmla="*/ 710740 w 1088970"/>
              <a:gd name="connsiteY14" fmla="*/ 1361304 h 1452744"/>
              <a:gd name="connsiteX15" fmla="*/ 544485 w 1088970"/>
              <a:gd name="connsiteY15" fmla="*/ 1361304 h 1452744"/>
              <a:gd name="connsiteX16" fmla="*/ 590205 w 1088970"/>
              <a:gd name="connsiteY16" fmla="*/ 1407024 h 1452744"/>
              <a:gd name="connsiteX17" fmla="*/ 544485 w 1088970"/>
              <a:gd name="connsiteY17" fmla="*/ 1452744 h 1452744"/>
              <a:gd name="connsiteX18" fmla="*/ 498765 w 1088970"/>
              <a:gd name="connsiteY18" fmla="*/ 1407024 h 1452744"/>
              <a:gd name="connsiteX19" fmla="*/ 544485 w 1088970"/>
              <a:gd name="connsiteY19" fmla="*/ 1361304 h 1452744"/>
              <a:gd name="connsiteX20" fmla="*/ 378230 w 1088970"/>
              <a:gd name="connsiteY20" fmla="*/ 1361304 h 1452744"/>
              <a:gd name="connsiteX21" fmla="*/ 423950 w 1088970"/>
              <a:gd name="connsiteY21" fmla="*/ 1407024 h 1452744"/>
              <a:gd name="connsiteX22" fmla="*/ 378230 w 1088970"/>
              <a:gd name="connsiteY22" fmla="*/ 1452744 h 1452744"/>
              <a:gd name="connsiteX23" fmla="*/ 332510 w 1088970"/>
              <a:gd name="connsiteY23" fmla="*/ 1407024 h 1452744"/>
              <a:gd name="connsiteX24" fmla="*/ 378230 w 1088970"/>
              <a:gd name="connsiteY24" fmla="*/ 1361304 h 1452744"/>
              <a:gd name="connsiteX25" fmla="*/ 211975 w 1088970"/>
              <a:gd name="connsiteY25" fmla="*/ 1361304 h 1452744"/>
              <a:gd name="connsiteX26" fmla="*/ 257695 w 1088970"/>
              <a:gd name="connsiteY26" fmla="*/ 1407024 h 1452744"/>
              <a:gd name="connsiteX27" fmla="*/ 211975 w 1088970"/>
              <a:gd name="connsiteY27" fmla="*/ 1452744 h 1452744"/>
              <a:gd name="connsiteX28" fmla="*/ 166255 w 1088970"/>
              <a:gd name="connsiteY28" fmla="*/ 1407024 h 1452744"/>
              <a:gd name="connsiteX29" fmla="*/ 211975 w 1088970"/>
              <a:gd name="connsiteY29" fmla="*/ 1361304 h 1452744"/>
              <a:gd name="connsiteX30" fmla="*/ 45720 w 1088970"/>
              <a:gd name="connsiteY30" fmla="*/ 1361304 h 1452744"/>
              <a:gd name="connsiteX31" fmla="*/ 91440 w 1088970"/>
              <a:gd name="connsiteY31" fmla="*/ 1407024 h 1452744"/>
              <a:gd name="connsiteX32" fmla="*/ 45720 w 1088970"/>
              <a:gd name="connsiteY32" fmla="*/ 1452744 h 1452744"/>
              <a:gd name="connsiteX33" fmla="*/ 0 w 1088970"/>
              <a:gd name="connsiteY33" fmla="*/ 1407024 h 1452744"/>
              <a:gd name="connsiteX34" fmla="*/ 45720 w 1088970"/>
              <a:gd name="connsiteY34" fmla="*/ 1361304 h 1452744"/>
              <a:gd name="connsiteX35" fmla="*/ 1043250 w 1088970"/>
              <a:gd name="connsiteY35" fmla="*/ 1210048 h 1452744"/>
              <a:gd name="connsiteX36" fmla="*/ 1088970 w 1088970"/>
              <a:gd name="connsiteY36" fmla="*/ 1255768 h 1452744"/>
              <a:gd name="connsiteX37" fmla="*/ 1043250 w 1088970"/>
              <a:gd name="connsiteY37" fmla="*/ 1301488 h 1452744"/>
              <a:gd name="connsiteX38" fmla="*/ 997530 w 1088970"/>
              <a:gd name="connsiteY38" fmla="*/ 1255768 h 1452744"/>
              <a:gd name="connsiteX39" fmla="*/ 1043250 w 1088970"/>
              <a:gd name="connsiteY39" fmla="*/ 1210048 h 1452744"/>
              <a:gd name="connsiteX40" fmla="*/ 876995 w 1088970"/>
              <a:gd name="connsiteY40" fmla="*/ 1210048 h 1452744"/>
              <a:gd name="connsiteX41" fmla="*/ 922715 w 1088970"/>
              <a:gd name="connsiteY41" fmla="*/ 1255768 h 1452744"/>
              <a:gd name="connsiteX42" fmla="*/ 876995 w 1088970"/>
              <a:gd name="connsiteY42" fmla="*/ 1301488 h 1452744"/>
              <a:gd name="connsiteX43" fmla="*/ 831275 w 1088970"/>
              <a:gd name="connsiteY43" fmla="*/ 1255768 h 1452744"/>
              <a:gd name="connsiteX44" fmla="*/ 876995 w 1088970"/>
              <a:gd name="connsiteY44" fmla="*/ 1210048 h 1452744"/>
              <a:gd name="connsiteX45" fmla="*/ 710740 w 1088970"/>
              <a:gd name="connsiteY45" fmla="*/ 1210048 h 1452744"/>
              <a:gd name="connsiteX46" fmla="*/ 756460 w 1088970"/>
              <a:gd name="connsiteY46" fmla="*/ 1255768 h 1452744"/>
              <a:gd name="connsiteX47" fmla="*/ 710740 w 1088970"/>
              <a:gd name="connsiteY47" fmla="*/ 1301488 h 1452744"/>
              <a:gd name="connsiteX48" fmla="*/ 665020 w 1088970"/>
              <a:gd name="connsiteY48" fmla="*/ 1255768 h 1452744"/>
              <a:gd name="connsiteX49" fmla="*/ 710740 w 1088970"/>
              <a:gd name="connsiteY49" fmla="*/ 1210048 h 1452744"/>
              <a:gd name="connsiteX50" fmla="*/ 544485 w 1088970"/>
              <a:gd name="connsiteY50" fmla="*/ 1210048 h 1452744"/>
              <a:gd name="connsiteX51" fmla="*/ 590205 w 1088970"/>
              <a:gd name="connsiteY51" fmla="*/ 1255768 h 1452744"/>
              <a:gd name="connsiteX52" fmla="*/ 544485 w 1088970"/>
              <a:gd name="connsiteY52" fmla="*/ 1301488 h 1452744"/>
              <a:gd name="connsiteX53" fmla="*/ 498765 w 1088970"/>
              <a:gd name="connsiteY53" fmla="*/ 1255768 h 1452744"/>
              <a:gd name="connsiteX54" fmla="*/ 544485 w 1088970"/>
              <a:gd name="connsiteY54" fmla="*/ 1210048 h 1452744"/>
              <a:gd name="connsiteX55" fmla="*/ 378230 w 1088970"/>
              <a:gd name="connsiteY55" fmla="*/ 1210048 h 1452744"/>
              <a:gd name="connsiteX56" fmla="*/ 423950 w 1088970"/>
              <a:gd name="connsiteY56" fmla="*/ 1255768 h 1452744"/>
              <a:gd name="connsiteX57" fmla="*/ 378230 w 1088970"/>
              <a:gd name="connsiteY57" fmla="*/ 1301488 h 1452744"/>
              <a:gd name="connsiteX58" fmla="*/ 332510 w 1088970"/>
              <a:gd name="connsiteY58" fmla="*/ 1255768 h 1452744"/>
              <a:gd name="connsiteX59" fmla="*/ 378230 w 1088970"/>
              <a:gd name="connsiteY59" fmla="*/ 1210048 h 1452744"/>
              <a:gd name="connsiteX60" fmla="*/ 211975 w 1088970"/>
              <a:gd name="connsiteY60" fmla="*/ 1210048 h 1452744"/>
              <a:gd name="connsiteX61" fmla="*/ 257695 w 1088970"/>
              <a:gd name="connsiteY61" fmla="*/ 1255768 h 1452744"/>
              <a:gd name="connsiteX62" fmla="*/ 211975 w 1088970"/>
              <a:gd name="connsiteY62" fmla="*/ 1301488 h 1452744"/>
              <a:gd name="connsiteX63" fmla="*/ 166255 w 1088970"/>
              <a:gd name="connsiteY63" fmla="*/ 1255768 h 1452744"/>
              <a:gd name="connsiteX64" fmla="*/ 211975 w 1088970"/>
              <a:gd name="connsiteY64" fmla="*/ 1210048 h 1452744"/>
              <a:gd name="connsiteX65" fmla="*/ 45720 w 1088970"/>
              <a:gd name="connsiteY65" fmla="*/ 1210048 h 1452744"/>
              <a:gd name="connsiteX66" fmla="*/ 91440 w 1088970"/>
              <a:gd name="connsiteY66" fmla="*/ 1255768 h 1452744"/>
              <a:gd name="connsiteX67" fmla="*/ 45720 w 1088970"/>
              <a:gd name="connsiteY67" fmla="*/ 1301488 h 1452744"/>
              <a:gd name="connsiteX68" fmla="*/ 0 w 1088970"/>
              <a:gd name="connsiteY68" fmla="*/ 1255768 h 1452744"/>
              <a:gd name="connsiteX69" fmla="*/ 45720 w 1088970"/>
              <a:gd name="connsiteY69" fmla="*/ 1210048 h 1452744"/>
              <a:gd name="connsiteX70" fmla="*/ 1043250 w 1088970"/>
              <a:gd name="connsiteY70" fmla="*/ 1058792 h 1452744"/>
              <a:gd name="connsiteX71" fmla="*/ 1088970 w 1088970"/>
              <a:gd name="connsiteY71" fmla="*/ 1104512 h 1452744"/>
              <a:gd name="connsiteX72" fmla="*/ 1043250 w 1088970"/>
              <a:gd name="connsiteY72" fmla="*/ 1150232 h 1452744"/>
              <a:gd name="connsiteX73" fmla="*/ 997530 w 1088970"/>
              <a:gd name="connsiteY73" fmla="*/ 1104512 h 1452744"/>
              <a:gd name="connsiteX74" fmla="*/ 1043250 w 1088970"/>
              <a:gd name="connsiteY74" fmla="*/ 1058792 h 1452744"/>
              <a:gd name="connsiteX75" fmla="*/ 876995 w 1088970"/>
              <a:gd name="connsiteY75" fmla="*/ 1058792 h 1452744"/>
              <a:gd name="connsiteX76" fmla="*/ 922715 w 1088970"/>
              <a:gd name="connsiteY76" fmla="*/ 1104512 h 1452744"/>
              <a:gd name="connsiteX77" fmla="*/ 876995 w 1088970"/>
              <a:gd name="connsiteY77" fmla="*/ 1150232 h 1452744"/>
              <a:gd name="connsiteX78" fmla="*/ 831275 w 1088970"/>
              <a:gd name="connsiteY78" fmla="*/ 1104512 h 1452744"/>
              <a:gd name="connsiteX79" fmla="*/ 876995 w 1088970"/>
              <a:gd name="connsiteY79" fmla="*/ 1058792 h 1452744"/>
              <a:gd name="connsiteX80" fmla="*/ 710740 w 1088970"/>
              <a:gd name="connsiteY80" fmla="*/ 1058792 h 1452744"/>
              <a:gd name="connsiteX81" fmla="*/ 756460 w 1088970"/>
              <a:gd name="connsiteY81" fmla="*/ 1104512 h 1452744"/>
              <a:gd name="connsiteX82" fmla="*/ 710740 w 1088970"/>
              <a:gd name="connsiteY82" fmla="*/ 1150232 h 1452744"/>
              <a:gd name="connsiteX83" fmla="*/ 665020 w 1088970"/>
              <a:gd name="connsiteY83" fmla="*/ 1104512 h 1452744"/>
              <a:gd name="connsiteX84" fmla="*/ 710740 w 1088970"/>
              <a:gd name="connsiteY84" fmla="*/ 1058792 h 1452744"/>
              <a:gd name="connsiteX85" fmla="*/ 544485 w 1088970"/>
              <a:gd name="connsiteY85" fmla="*/ 1058792 h 1452744"/>
              <a:gd name="connsiteX86" fmla="*/ 590205 w 1088970"/>
              <a:gd name="connsiteY86" fmla="*/ 1104512 h 1452744"/>
              <a:gd name="connsiteX87" fmla="*/ 544485 w 1088970"/>
              <a:gd name="connsiteY87" fmla="*/ 1150232 h 1452744"/>
              <a:gd name="connsiteX88" fmla="*/ 498765 w 1088970"/>
              <a:gd name="connsiteY88" fmla="*/ 1104512 h 1452744"/>
              <a:gd name="connsiteX89" fmla="*/ 544485 w 1088970"/>
              <a:gd name="connsiteY89" fmla="*/ 1058792 h 1452744"/>
              <a:gd name="connsiteX90" fmla="*/ 378230 w 1088970"/>
              <a:gd name="connsiteY90" fmla="*/ 1058792 h 1452744"/>
              <a:gd name="connsiteX91" fmla="*/ 423950 w 1088970"/>
              <a:gd name="connsiteY91" fmla="*/ 1104512 h 1452744"/>
              <a:gd name="connsiteX92" fmla="*/ 378230 w 1088970"/>
              <a:gd name="connsiteY92" fmla="*/ 1150232 h 1452744"/>
              <a:gd name="connsiteX93" fmla="*/ 332510 w 1088970"/>
              <a:gd name="connsiteY93" fmla="*/ 1104512 h 1452744"/>
              <a:gd name="connsiteX94" fmla="*/ 378230 w 1088970"/>
              <a:gd name="connsiteY94" fmla="*/ 1058792 h 1452744"/>
              <a:gd name="connsiteX95" fmla="*/ 211975 w 1088970"/>
              <a:gd name="connsiteY95" fmla="*/ 1058792 h 1452744"/>
              <a:gd name="connsiteX96" fmla="*/ 257695 w 1088970"/>
              <a:gd name="connsiteY96" fmla="*/ 1104512 h 1452744"/>
              <a:gd name="connsiteX97" fmla="*/ 211975 w 1088970"/>
              <a:gd name="connsiteY97" fmla="*/ 1150232 h 1452744"/>
              <a:gd name="connsiteX98" fmla="*/ 166255 w 1088970"/>
              <a:gd name="connsiteY98" fmla="*/ 1104512 h 1452744"/>
              <a:gd name="connsiteX99" fmla="*/ 211975 w 1088970"/>
              <a:gd name="connsiteY99" fmla="*/ 1058792 h 1452744"/>
              <a:gd name="connsiteX100" fmla="*/ 45720 w 1088970"/>
              <a:gd name="connsiteY100" fmla="*/ 1058792 h 1452744"/>
              <a:gd name="connsiteX101" fmla="*/ 91440 w 1088970"/>
              <a:gd name="connsiteY101" fmla="*/ 1104512 h 1452744"/>
              <a:gd name="connsiteX102" fmla="*/ 45720 w 1088970"/>
              <a:gd name="connsiteY102" fmla="*/ 1150232 h 1452744"/>
              <a:gd name="connsiteX103" fmla="*/ 0 w 1088970"/>
              <a:gd name="connsiteY103" fmla="*/ 1104512 h 1452744"/>
              <a:gd name="connsiteX104" fmla="*/ 45720 w 1088970"/>
              <a:gd name="connsiteY104" fmla="*/ 1058792 h 1452744"/>
              <a:gd name="connsiteX105" fmla="*/ 1043250 w 1088970"/>
              <a:gd name="connsiteY105" fmla="*/ 907536 h 1452744"/>
              <a:gd name="connsiteX106" fmla="*/ 1088970 w 1088970"/>
              <a:gd name="connsiteY106" fmla="*/ 953256 h 1452744"/>
              <a:gd name="connsiteX107" fmla="*/ 1043250 w 1088970"/>
              <a:gd name="connsiteY107" fmla="*/ 998976 h 1452744"/>
              <a:gd name="connsiteX108" fmla="*/ 997530 w 1088970"/>
              <a:gd name="connsiteY108" fmla="*/ 953256 h 1452744"/>
              <a:gd name="connsiteX109" fmla="*/ 1043250 w 1088970"/>
              <a:gd name="connsiteY109" fmla="*/ 907536 h 1452744"/>
              <a:gd name="connsiteX110" fmla="*/ 876995 w 1088970"/>
              <a:gd name="connsiteY110" fmla="*/ 907536 h 1452744"/>
              <a:gd name="connsiteX111" fmla="*/ 922715 w 1088970"/>
              <a:gd name="connsiteY111" fmla="*/ 953256 h 1452744"/>
              <a:gd name="connsiteX112" fmla="*/ 876995 w 1088970"/>
              <a:gd name="connsiteY112" fmla="*/ 998976 h 1452744"/>
              <a:gd name="connsiteX113" fmla="*/ 831275 w 1088970"/>
              <a:gd name="connsiteY113" fmla="*/ 953256 h 1452744"/>
              <a:gd name="connsiteX114" fmla="*/ 876995 w 1088970"/>
              <a:gd name="connsiteY114" fmla="*/ 907536 h 1452744"/>
              <a:gd name="connsiteX115" fmla="*/ 710740 w 1088970"/>
              <a:gd name="connsiteY115" fmla="*/ 907536 h 1452744"/>
              <a:gd name="connsiteX116" fmla="*/ 756460 w 1088970"/>
              <a:gd name="connsiteY116" fmla="*/ 953256 h 1452744"/>
              <a:gd name="connsiteX117" fmla="*/ 710740 w 1088970"/>
              <a:gd name="connsiteY117" fmla="*/ 998976 h 1452744"/>
              <a:gd name="connsiteX118" fmla="*/ 665020 w 1088970"/>
              <a:gd name="connsiteY118" fmla="*/ 953256 h 1452744"/>
              <a:gd name="connsiteX119" fmla="*/ 710740 w 1088970"/>
              <a:gd name="connsiteY119" fmla="*/ 907536 h 1452744"/>
              <a:gd name="connsiteX120" fmla="*/ 544485 w 1088970"/>
              <a:gd name="connsiteY120" fmla="*/ 907536 h 1452744"/>
              <a:gd name="connsiteX121" fmla="*/ 590205 w 1088970"/>
              <a:gd name="connsiteY121" fmla="*/ 953256 h 1452744"/>
              <a:gd name="connsiteX122" fmla="*/ 544485 w 1088970"/>
              <a:gd name="connsiteY122" fmla="*/ 998976 h 1452744"/>
              <a:gd name="connsiteX123" fmla="*/ 498765 w 1088970"/>
              <a:gd name="connsiteY123" fmla="*/ 953256 h 1452744"/>
              <a:gd name="connsiteX124" fmla="*/ 544485 w 1088970"/>
              <a:gd name="connsiteY124" fmla="*/ 907536 h 1452744"/>
              <a:gd name="connsiteX125" fmla="*/ 378230 w 1088970"/>
              <a:gd name="connsiteY125" fmla="*/ 907536 h 1452744"/>
              <a:gd name="connsiteX126" fmla="*/ 423950 w 1088970"/>
              <a:gd name="connsiteY126" fmla="*/ 953256 h 1452744"/>
              <a:gd name="connsiteX127" fmla="*/ 378230 w 1088970"/>
              <a:gd name="connsiteY127" fmla="*/ 998976 h 1452744"/>
              <a:gd name="connsiteX128" fmla="*/ 332510 w 1088970"/>
              <a:gd name="connsiteY128" fmla="*/ 953256 h 1452744"/>
              <a:gd name="connsiteX129" fmla="*/ 378230 w 1088970"/>
              <a:gd name="connsiteY129" fmla="*/ 907536 h 1452744"/>
              <a:gd name="connsiteX130" fmla="*/ 211975 w 1088970"/>
              <a:gd name="connsiteY130" fmla="*/ 907536 h 1452744"/>
              <a:gd name="connsiteX131" fmla="*/ 257695 w 1088970"/>
              <a:gd name="connsiteY131" fmla="*/ 953256 h 1452744"/>
              <a:gd name="connsiteX132" fmla="*/ 211975 w 1088970"/>
              <a:gd name="connsiteY132" fmla="*/ 998976 h 1452744"/>
              <a:gd name="connsiteX133" fmla="*/ 166255 w 1088970"/>
              <a:gd name="connsiteY133" fmla="*/ 953256 h 1452744"/>
              <a:gd name="connsiteX134" fmla="*/ 211975 w 1088970"/>
              <a:gd name="connsiteY134" fmla="*/ 907536 h 1452744"/>
              <a:gd name="connsiteX135" fmla="*/ 45720 w 1088970"/>
              <a:gd name="connsiteY135" fmla="*/ 907536 h 1452744"/>
              <a:gd name="connsiteX136" fmla="*/ 91440 w 1088970"/>
              <a:gd name="connsiteY136" fmla="*/ 953256 h 1452744"/>
              <a:gd name="connsiteX137" fmla="*/ 45720 w 1088970"/>
              <a:gd name="connsiteY137" fmla="*/ 998976 h 1452744"/>
              <a:gd name="connsiteX138" fmla="*/ 0 w 1088970"/>
              <a:gd name="connsiteY138" fmla="*/ 953256 h 1452744"/>
              <a:gd name="connsiteX139" fmla="*/ 45720 w 1088970"/>
              <a:gd name="connsiteY139" fmla="*/ 907536 h 1452744"/>
              <a:gd name="connsiteX140" fmla="*/ 1043250 w 1088970"/>
              <a:gd name="connsiteY140" fmla="*/ 756280 h 1452744"/>
              <a:gd name="connsiteX141" fmla="*/ 1088970 w 1088970"/>
              <a:gd name="connsiteY141" fmla="*/ 802000 h 1452744"/>
              <a:gd name="connsiteX142" fmla="*/ 1043250 w 1088970"/>
              <a:gd name="connsiteY142" fmla="*/ 847720 h 1452744"/>
              <a:gd name="connsiteX143" fmla="*/ 997530 w 1088970"/>
              <a:gd name="connsiteY143" fmla="*/ 802000 h 1452744"/>
              <a:gd name="connsiteX144" fmla="*/ 1043250 w 1088970"/>
              <a:gd name="connsiteY144" fmla="*/ 756280 h 1452744"/>
              <a:gd name="connsiteX145" fmla="*/ 876995 w 1088970"/>
              <a:gd name="connsiteY145" fmla="*/ 756280 h 1452744"/>
              <a:gd name="connsiteX146" fmla="*/ 922715 w 1088970"/>
              <a:gd name="connsiteY146" fmla="*/ 802000 h 1452744"/>
              <a:gd name="connsiteX147" fmla="*/ 876995 w 1088970"/>
              <a:gd name="connsiteY147" fmla="*/ 847720 h 1452744"/>
              <a:gd name="connsiteX148" fmla="*/ 831275 w 1088970"/>
              <a:gd name="connsiteY148" fmla="*/ 802000 h 1452744"/>
              <a:gd name="connsiteX149" fmla="*/ 876995 w 1088970"/>
              <a:gd name="connsiteY149" fmla="*/ 756280 h 1452744"/>
              <a:gd name="connsiteX150" fmla="*/ 710740 w 1088970"/>
              <a:gd name="connsiteY150" fmla="*/ 756280 h 1452744"/>
              <a:gd name="connsiteX151" fmla="*/ 756460 w 1088970"/>
              <a:gd name="connsiteY151" fmla="*/ 802000 h 1452744"/>
              <a:gd name="connsiteX152" fmla="*/ 710740 w 1088970"/>
              <a:gd name="connsiteY152" fmla="*/ 847720 h 1452744"/>
              <a:gd name="connsiteX153" fmla="*/ 665020 w 1088970"/>
              <a:gd name="connsiteY153" fmla="*/ 802000 h 1452744"/>
              <a:gd name="connsiteX154" fmla="*/ 710740 w 1088970"/>
              <a:gd name="connsiteY154" fmla="*/ 756280 h 1452744"/>
              <a:gd name="connsiteX155" fmla="*/ 544485 w 1088970"/>
              <a:gd name="connsiteY155" fmla="*/ 756280 h 1452744"/>
              <a:gd name="connsiteX156" fmla="*/ 590205 w 1088970"/>
              <a:gd name="connsiteY156" fmla="*/ 802000 h 1452744"/>
              <a:gd name="connsiteX157" fmla="*/ 544485 w 1088970"/>
              <a:gd name="connsiteY157" fmla="*/ 847720 h 1452744"/>
              <a:gd name="connsiteX158" fmla="*/ 498765 w 1088970"/>
              <a:gd name="connsiteY158" fmla="*/ 802000 h 1452744"/>
              <a:gd name="connsiteX159" fmla="*/ 544485 w 1088970"/>
              <a:gd name="connsiteY159" fmla="*/ 756280 h 1452744"/>
              <a:gd name="connsiteX160" fmla="*/ 378230 w 1088970"/>
              <a:gd name="connsiteY160" fmla="*/ 756280 h 1452744"/>
              <a:gd name="connsiteX161" fmla="*/ 423950 w 1088970"/>
              <a:gd name="connsiteY161" fmla="*/ 802000 h 1452744"/>
              <a:gd name="connsiteX162" fmla="*/ 378230 w 1088970"/>
              <a:gd name="connsiteY162" fmla="*/ 847720 h 1452744"/>
              <a:gd name="connsiteX163" fmla="*/ 332510 w 1088970"/>
              <a:gd name="connsiteY163" fmla="*/ 802000 h 1452744"/>
              <a:gd name="connsiteX164" fmla="*/ 378230 w 1088970"/>
              <a:gd name="connsiteY164" fmla="*/ 756280 h 1452744"/>
              <a:gd name="connsiteX165" fmla="*/ 211975 w 1088970"/>
              <a:gd name="connsiteY165" fmla="*/ 756280 h 1452744"/>
              <a:gd name="connsiteX166" fmla="*/ 257695 w 1088970"/>
              <a:gd name="connsiteY166" fmla="*/ 802000 h 1452744"/>
              <a:gd name="connsiteX167" fmla="*/ 211975 w 1088970"/>
              <a:gd name="connsiteY167" fmla="*/ 847720 h 1452744"/>
              <a:gd name="connsiteX168" fmla="*/ 166255 w 1088970"/>
              <a:gd name="connsiteY168" fmla="*/ 802000 h 1452744"/>
              <a:gd name="connsiteX169" fmla="*/ 211975 w 1088970"/>
              <a:gd name="connsiteY169" fmla="*/ 756280 h 1452744"/>
              <a:gd name="connsiteX170" fmla="*/ 45720 w 1088970"/>
              <a:gd name="connsiteY170" fmla="*/ 756280 h 1452744"/>
              <a:gd name="connsiteX171" fmla="*/ 91440 w 1088970"/>
              <a:gd name="connsiteY171" fmla="*/ 802000 h 1452744"/>
              <a:gd name="connsiteX172" fmla="*/ 45720 w 1088970"/>
              <a:gd name="connsiteY172" fmla="*/ 847720 h 1452744"/>
              <a:gd name="connsiteX173" fmla="*/ 0 w 1088970"/>
              <a:gd name="connsiteY173" fmla="*/ 802000 h 1452744"/>
              <a:gd name="connsiteX174" fmla="*/ 45720 w 1088970"/>
              <a:gd name="connsiteY174" fmla="*/ 756280 h 1452744"/>
              <a:gd name="connsiteX175" fmla="*/ 1043250 w 1088970"/>
              <a:gd name="connsiteY175" fmla="*/ 605024 h 1452744"/>
              <a:gd name="connsiteX176" fmla="*/ 1088970 w 1088970"/>
              <a:gd name="connsiteY176" fmla="*/ 650744 h 1452744"/>
              <a:gd name="connsiteX177" fmla="*/ 1043250 w 1088970"/>
              <a:gd name="connsiteY177" fmla="*/ 696464 h 1452744"/>
              <a:gd name="connsiteX178" fmla="*/ 997530 w 1088970"/>
              <a:gd name="connsiteY178" fmla="*/ 650744 h 1452744"/>
              <a:gd name="connsiteX179" fmla="*/ 1043250 w 1088970"/>
              <a:gd name="connsiteY179" fmla="*/ 605024 h 1452744"/>
              <a:gd name="connsiteX180" fmla="*/ 876995 w 1088970"/>
              <a:gd name="connsiteY180" fmla="*/ 605024 h 1452744"/>
              <a:gd name="connsiteX181" fmla="*/ 922715 w 1088970"/>
              <a:gd name="connsiteY181" fmla="*/ 650744 h 1452744"/>
              <a:gd name="connsiteX182" fmla="*/ 876995 w 1088970"/>
              <a:gd name="connsiteY182" fmla="*/ 696464 h 1452744"/>
              <a:gd name="connsiteX183" fmla="*/ 831275 w 1088970"/>
              <a:gd name="connsiteY183" fmla="*/ 650744 h 1452744"/>
              <a:gd name="connsiteX184" fmla="*/ 876995 w 1088970"/>
              <a:gd name="connsiteY184" fmla="*/ 605024 h 1452744"/>
              <a:gd name="connsiteX185" fmla="*/ 710740 w 1088970"/>
              <a:gd name="connsiteY185" fmla="*/ 605024 h 1452744"/>
              <a:gd name="connsiteX186" fmla="*/ 756460 w 1088970"/>
              <a:gd name="connsiteY186" fmla="*/ 650744 h 1452744"/>
              <a:gd name="connsiteX187" fmla="*/ 710740 w 1088970"/>
              <a:gd name="connsiteY187" fmla="*/ 696464 h 1452744"/>
              <a:gd name="connsiteX188" fmla="*/ 665020 w 1088970"/>
              <a:gd name="connsiteY188" fmla="*/ 650744 h 1452744"/>
              <a:gd name="connsiteX189" fmla="*/ 710740 w 1088970"/>
              <a:gd name="connsiteY189" fmla="*/ 605024 h 1452744"/>
              <a:gd name="connsiteX190" fmla="*/ 544485 w 1088970"/>
              <a:gd name="connsiteY190" fmla="*/ 605024 h 1452744"/>
              <a:gd name="connsiteX191" fmla="*/ 590205 w 1088970"/>
              <a:gd name="connsiteY191" fmla="*/ 650744 h 1452744"/>
              <a:gd name="connsiteX192" fmla="*/ 544485 w 1088970"/>
              <a:gd name="connsiteY192" fmla="*/ 696464 h 1452744"/>
              <a:gd name="connsiteX193" fmla="*/ 498765 w 1088970"/>
              <a:gd name="connsiteY193" fmla="*/ 650744 h 1452744"/>
              <a:gd name="connsiteX194" fmla="*/ 544485 w 1088970"/>
              <a:gd name="connsiteY194" fmla="*/ 605024 h 1452744"/>
              <a:gd name="connsiteX195" fmla="*/ 378230 w 1088970"/>
              <a:gd name="connsiteY195" fmla="*/ 605024 h 1452744"/>
              <a:gd name="connsiteX196" fmla="*/ 423950 w 1088970"/>
              <a:gd name="connsiteY196" fmla="*/ 650744 h 1452744"/>
              <a:gd name="connsiteX197" fmla="*/ 378230 w 1088970"/>
              <a:gd name="connsiteY197" fmla="*/ 696464 h 1452744"/>
              <a:gd name="connsiteX198" fmla="*/ 332510 w 1088970"/>
              <a:gd name="connsiteY198" fmla="*/ 650744 h 1452744"/>
              <a:gd name="connsiteX199" fmla="*/ 378230 w 1088970"/>
              <a:gd name="connsiteY199" fmla="*/ 605024 h 1452744"/>
              <a:gd name="connsiteX200" fmla="*/ 211975 w 1088970"/>
              <a:gd name="connsiteY200" fmla="*/ 605024 h 1452744"/>
              <a:gd name="connsiteX201" fmla="*/ 257695 w 1088970"/>
              <a:gd name="connsiteY201" fmla="*/ 650744 h 1452744"/>
              <a:gd name="connsiteX202" fmla="*/ 211975 w 1088970"/>
              <a:gd name="connsiteY202" fmla="*/ 696464 h 1452744"/>
              <a:gd name="connsiteX203" fmla="*/ 166255 w 1088970"/>
              <a:gd name="connsiteY203" fmla="*/ 650744 h 1452744"/>
              <a:gd name="connsiteX204" fmla="*/ 211975 w 1088970"/>
              <a:gd name="connsiteY204" fmla="*/ 605024 h 1452744"/>
              <a:gd name="connsiteX205" fmla="*/ 45720 w 1088970"/>
              <a:gd name="connsiteY205" fmla="*/ 605024 h 1452744"/>
              <a:gd name="connsiteX206" fmla="*/ 91440 w 1088970"/>
              <a:gd name="connsiteY206" fmla="*/ 650744 h 1452744"/>
              <a:gd name="connsiteX207" fmla="*/ 45720 w 1088970"/>
              <a:gd name="connsiteY207" fmla="*/ 696464 h 1452744"/>
              <a:gd name="connsiteX208" fmla="*/ 0 w 1088970"/>
              <a:gd name="connsiteY208" fmla="*/ 650744 h 1452744"/>
              <a:gd name="connsiteX209" fmla="*/ 45720 w 1088970"/>
              <a:gd name="connsiteY209" fmla="*/ 605024 h 1452744"/>
              <a:gd name="connsiteX210" fmla="*/ 1043250 w 1088970"/>
              <a:gd name="connsiteY210" fmla="*/ 453768 h 1452744"/>
              <a:gd name="connsiteX211" fmla="*/ 1088970 w 1088970"/>
              <a:gd name="connsiteY211" fmla="*/ 499488 h 1452744"/>
              <a:gd name="connsiteX212" fmla="*/ 1043250 w 1088970"/>
              <a:gd name="connsiteY212" fmla="*/ 545208 h 1452744"/>
              <a:gd name="connsiteX213" fmla="*/ 997530 w 1088970"/>
              <a:gd name="connsiteY213" fmla="*/ 499488 h 1452744"/>
              <a:gd name="connsiteX214" fmla="*/ 1043250 w 1088970"/>
              <a:gd name="connsiteY214" fmla="*/ 453768 h 1452744"/>
              <a:gd name="connsiteX215" fmla="*/ 876995 w 1088970"/>
              <a:gd name="connsiteY215" fmla="*/ 453768 h 1452744"/>
              <a:gd name="connsiteX216" fmla="*/ 922715 w 1088970"/>
              <a:gd name="connsiteY216" fmla="*/ 499488 h 1452744"/>
              <a:gd name="connsiteX217" fmla="*/ 876995 w 1088970"/>
              <a:gd name="connsiteY217" fmla="*/ 545208 h 1452744"/>
              <a:gd name="connsiteX218" fmla="*/ 831275 w 1088970"/>
              <a:gd name="connsiteY218" fmla="*/ 499488 h 1452744"/>
              <a:gd name="connsiteX219" fmla="*/ 876995 w 1088970"/>
              <a:gd name="connsiteY219" fmla="*/ 453768 h 1452744"/>
              <a:gd name="connsiteX220" fmla="*/ 710740 w 1088970"/>
              <a:gd name="connsiteY220" fmla="*/ 453768 h 1452744"/>
              <a:gd name="connsiteX221" fmla="*/ 756460 w 1088970"/>
              <a:gd name="connsiteY221" fmla="*/ 499488 h 1452744"/>
              <a:gd name="connsiteX222" fmla="*/ 710740 w 1088970"/>
              <a:gd name="connsiteY222" fmla="*/ 545208 h 1452744"/>
              <a:gd name="connsiteX223" fmla="*/ 665020 w 1088970"/>
              <a:gd name="connsiteY223" fmla="*/ 499488 h 1452744"/>
              <a:gd name="connsiteX224" fmla="*/ 710740 w 1088970"/>
              <a:gd name="connsiteY224" fmla="*/ 453768 h 1452744"/>
              <a:gd name="connsiteX225" fmla="*/ 544485 w 1088970"/>
              <a:gd name="connsiteY225" fmla="*/ 453768 h 1452744"/>
              <a:gd name="connsiteX226" fmla="*/ 590205 w 1088970"/>
              <a:gd name="connsiteY226" fmla="*/ 499488 h 1452744"/>
              <a:gd name="connsiteX227" fmla="*/ 544485 w 1088970"/>
              <a:gd name="connsiteY227" fmla="*/ 545208 h 1452744"/>
              <a:gd name="connsiteX228" fmla="*/ 498765 w 1088970"/>
              <a:gd name="connsiteY228" fmla="*/ 499488 h 1452744"/>
              <a:gd name="connsiteX229" fmla="*/ 544485 w 1088970"/>
              <a:gd name="connsiteY229" fmla="*/ 453768 h 1452744"/>
              <a:gd name="connsiteX230" fmla="*/ 378230 w 1088970"/>
              <a:gd name="connsiteY230" fmla="*/ 453768 h 1452744"/>
              <a:gd name="connsiteX231" fmla="*/ 423950 w 1088970"/>
              <a:gd name="connsiteY231" fmla="*/ 499488 h 1452744"/>
              <a:gd name="connsiteX232" fmla="*/ 378230 w 1088970"/>
              <a:gd name="connsiteY232" fmla="*/ 545208 h 1452744"/>
              <a:gd name="connsiteX233" fmla="*/ 332510 w 1088970"/>
              <a:gd name="connsiteY233" fmla="*/ 499488 h 1452744"/>
              <a:gd name="connsiteX234" fmla="*/ 378230 w 1088970"/>
              <a:gd name="connsiteY234" fmla="*/ 453768 h 1452744"/>
              <a:gd name="connsiteX235" fmla="*/ 211975 w 1088970"/>
              <a:gd name="connsiteY235" fmla="*/ 453768 h 1452744"/>
              <a:gd name="connsiteX236" fmla="*/ 257695 w 1088970"/>
              <a:gd name="connsiteY236" fmla="*/ 499488 h 1452744"/>
              <a:gd name="connsiteX237" fmla="*/ 211975 w 1088970"/>
              <a:gd name="connsiteY237" fmla="*/ 545208 h 1452744"/>
              <a:gd name="connsiteX238" fmla="*/ 166255 w 1088970"/>
              <a:gd name="connsiteY238" fmla="*/ 499488 h 1452744"/>
              <a:gd name="connsiteX239" fmla="*/ 211975 w 1088970"/>
              <a:gd name="connsiteY239" fmla="*/ 453768 h 1452744"/>
              <a:gd name="connsiteX240" fmla="*/ 45720 w 1088970"/>
              <a:gd name="connsiteY240" fmla="*/ 453768 h 1452744"/>
              <a:gd name="connsiteX241" fmla="*/ 91440 w 1088970"/>
              <a:gd name="connsiteY241" fmla="*/ 499488 h 1452744"/>
              <a:gd name="connsiteX242" fmla="*/ 45720 w 1088970"/>
              <a:gd name="connsiteY242" fmla="*/ 545208 h 1452744"/>
              <a:gd name="connsiteX243" fmla="*/ 0 w 1088970"/>
              <a:gd name="connsiteY243" fmla="*/ 499488 h 1452744"/>
              <a:gd name="connsiteX244" fmla="*/ 45720 w 1088970"/>
              <a:gd name="connsiteY244" fmla="*/ 453768 h 1452744"/>
              <a:gd name="connsiteX245" fmla="*/ 1043250 w 1088970"/>
              <a:gd name="connsiteY245" fmla="*/ 302512 h 1452744"/>
              <a:gd name="connsiteX246" fmla="*/ 1088970 w 1088970"/>
              <a:gd name="connsiteY246" fmla="*/ 348232 h 1452744"/>
              <a:gd name="connsiteX247" fmla="*/ 1043250 w 1088970"/>
              <a:gd name="connsiteY247" fmla="*/ 393952 h 1452744"/>
              <a:gd name="connsiteX248" fmla="*/ 997530 w 1088970"/>
              <a:gd name="connsiteY248" fmla="*/ 348232 h 1452744"/>
              <a:gd name="connsiteX249" fmla="*/ 1043250 w 1088970"/>
              <a:gd name="connsiteY249" fmla="*/ 302512 h 1452744"/>
              <a:gd name="connsiteX250" fmla="*/ 876995 w 1088970"/>
              <a:gd name="connsiteY250" fmla="*/ 302512 h 1452744"/>
              <a:gd name="connsiteX251" fmla="*/ 922715 w 1088970"/>
              <a:gd name="connsiteY251" fmla="*/ 348232 h 1452744"/>
              <a:gd name="connsiteX252" fmla="*/ 876995 w 1088970"/>
              <a:gd name="connsiteY252" fmla="*/ 393952 h 1452744"/>
              <a:gd name="connsiteX253" fmla="*/ 831275 w 1088970"/>
              <a:gd name="connsiteY253" fmla="*/ 348232 h 1452744"/>
              <a:gd name="connsiteX254" fmla="*/ 876995 w 1088970"/>
              <a:gd name="connsiteY254" fmla="*/ 302512 h 1452744"/>
              <a:gd name="connsiteX255" fmla="*/ 710740 w 1088970"/>
              <a:gd name="connsiteY255" fmla="*/ 302512 h 1452744"/>
              <a:gd name="connsiteX256" fmla="*/ 756460 w 1088970"/>
              <a:gd name="connsiteY256" fmla="*/ 348232 h 1452744"/>
              <a:gd name="connsiteX257" fmla="*/ 710740 w 1088970"/>
              <a:gd name="connsiteY257" fmla="*/ 393952 h 1452744"/>
              <a:gd name="connsiteX258" fmla="*/ 665020 w 1088970"/>
              <a:gd name="connsiteY258" fmla="*/ 348232 h 1452744"/>
              <a:gd name="connsiteX259" fmla="*/ 710740 w 1088970"/>
              <a:gd name="connsiteY259" fmla="*/ 302512 h 1452744"/>
              <a:gd name="connsiteX260" fmla="*/ 544485 w 1088970"/>
              <a:gd name="connsiteY260" fmla="*/ 302512 h 1452744"/>
              <a:gd name="connsiteX261" fmla="*/ 590205 w 1088970"/>
              <a:gd name="connsiteY261" fmla="*/ 348232 h 1452744"/>
              <a:gd name="connsiteX262" fmla="*/ 544485 w 1088970"/>
              <a:gd name="connsiteY262" fmla="*/ 393952 h 1452744"/>
              <a:gd name="connsiteX263" fmla="*/ 498765 w 1088970"/>
              <a:gd name="connsiteY263" fmla="*/ 348232 h 1452744"/>
              <a:gd name="connsiteX264" fmla="*/ 544485 w 1088970"/>
              <a:gd name="connsiteY264" fmla="*/ 302512 h 1452744"/>
              <a:gd name="connsiteX265" fmla="*/ 378230 w 1088970"/>
              <a:gd name="connsiteY265" fmla="*/ 302512 h 1452744"/>
              <a:gd name="connsiteX266" fmla="*/ 423950 w 1088970"/>
              <a:gd name="connsiteY266" fmla="*/ 348232 h 1452744"/>
              <a:gd name="connsiteX267" fmla="*/ 378230 w 1088970"/>
              <a:gd name="connsiteY267" fmla="*/ 393952 h 1452744"/>
              <a:gd name="connsiteX268" fmla="*/ 332510 w 1088970"/>
              <a:gd name="connsiteY268" fmla="*/ 348232 h 1452744"/>
              <a:gd name="connsiteX269" fmla="*/ 378230 w 1088970"/>
              <a:gd name="connsiteY269" fmla="*/ 302512 h 1452744"/>
              <a:gd name="connsiteX270" fmla="*/ 211975 w 1088970"/>
              <a:gd name="connsiteY270" fmla="*/ 302512 h 1452744"/>
              <a:gd name="connsiteX271" fmla="*/ 257695 w 1088970"/>
              <a:gd name="connsiteY271" fmla="*/ 348232 h 1452744"/>
              <a:gd name="connsiteX272" fmla="*/ 211975 w 1088970"/>
              <a:gd name="connsiteY272" fmla="*/ 393952 h 1452744"/>
              <a:gd name="connsiteX273" fmla="*/ 166255 w 1088970"/>
              <a:gd name="connsiteY273" fmla="*/ 348232 h 1452744"/>
              <a:gd name="connsiteX274" fmla="*/ 211975 w 1088970"/>
              <a:gd name="connsiteY274" fmla="*/ 302512 h 1452744"/>
              <a:gd name="connsiteX275" fmla="*/ 45720 w 1088970"/>
              <a:gd name="connsiteY275" fmla="*/ 302512 h 1452744"/>
              <a:gd name="connsiteX276" fmla="*/ 91440 w 1088970"/>
              <a:gd name="connsiteY276" fmla="*/ 348232 h 1452744"/>
              <a:gd name="connsiteX277" fmla="*/ 45720 w 1088970"/>
              <a:gd name="connsiteY277" fmla="*/ 393952 h 1452744"/>
              <a:gd name="connsiteX278" fmla="*/ 0 w 1088970"/>
              <a:gd name="connsiteY278" fmla="*/ 348232 h 1452744"/>
              <a:gd name="connsiteX279" fmla="*/ 45720 w 1088970"/>
              <a:gd name="connsiteY279" fmla="*/ 302512 h 1452744"/>
              <a:gd name="connsiteX280" fmla="*/ 1043250 w 1088970"/>
              <a:gd name="connsiteY280" fmla="*/ 151256 h 1452744"/>
              <a:gd name="connsiteX281" fmla="*/ 1088970 w 1088970"/>
              <a:gd name="connsiteY281" fmla="*/ 196976 h 1452744"/>
              <a:gd name="connsiteX282" fmla="*/ 1043250 w 1088970"/>
              <a:gd name="connsiteY282" fmla="*/ 242696 h 1452744"/>
              <a:gd name="connsiteX283" fmla="*/ 997530 w 1088970"/>
              <a:gd name="connsiteY283" fmla="*/ 196976 h 1452744"/>
              <a:gd name="connsiteX284" fmla="*/ 1043250 w 1088970"/>
              <a:gd name="connsiteY284" fmla="*/ 151256 h 1452744"/>
              <a:gd name="connsiteX285" fmla="*/ 876995 w 1088970"/>
              <a:gd name="connsiteY285" fmla="*/ 151256 h 1452744"/>
              <a:gd name="connsiteX286" fmla="*/ 922715 w 1088970"/>
              <a:gd name="connsiteY286" fmla="*/ 196976 h 1452744"/>
              <a:gd name="connsiteX287" fmla="*/ 876995 w 1088970"/>
              <a:gd name="connsiteY287" fmla="*/ 242696 h 1452744"/>
              <a:gd name="connsiteX288" fmla="*/ 831275 w 1088970"/>
              <a:gd name="connsiteY288" fmla="*/ 196976 h 1452744"/>
              <a:gd name="connsiteX289" fmla="*/ 876995 w 1088970"/>
              <a:gd name="connsiteY289" fmla="*/ 151256 h 1452744"/>
              <a:gd name="connsiteX290" fmla="*/ 710740 w 1088970"/>
              <a:gd name="connsiteY290" fmla="*/ 151256 h 1452744"/>
              <a:gd name="connsiteX291" fmla="*/ 756460 w 1088970"/>
              <a:gd name="connsiteY291" fmla="*/ 196976 h 1452744"/>
              <a:gd name="connsiteX292" fmla="*/ 710740 w 1088970"/>
              <a:gd name="connsiteY292" fmla="*/ 242696 h 1452744"/>
              <a:gd name="connsiteX293" fmla="*/ 665020 w 1088970"/>
              <a:gd name="connsiteY293" fmla="*/ 196976 h 1452744"/>
              <a:gd name="connsiteX294" fmla="*/ 710740 w 1088970"/>
              <a:gd name="connsiteY294" fmla="*/ 151256 h 1452744"/>
              <a:gd name="connsiteX295" fmla="*/ 544485 w 1088970"/>
              <a:gd name="connsiteY295" fmla="*/ 151256 h 1452744"/>
              <a:gd name="connsiteX296" fmla="*/ 590205 w 1088970"/>
              <a:gd name="connsiteY296" fmla="*/ 196976 h 1452744"/>
              <a:gd name="connsiteX297" fmla="*/ 544485 w 1088970"/>
              <a:gd name="connsiteY297" fmla="*/ 242696 h 1452744"/>
              <a:gd name="connsiteX298" fmla="*/ 498765 w 1088970"/>
              <a:gd name="connsiteY298" fmla="*/ 196976 h 1452744"/>
              <a:gd name="connsiteX299" fmla="*/ 544485 w 1088970"/>
              <a:gd name="connsiteY299" fmla="*/ 151256 h 1452744"/>
              <a:gd name="connsiteX300" fmla="*/ 378230 w 1088970"/>
              <a:gd name="connsiteY300" fmla="*/ 151256 h 1452744"/>
              <a:gd name="connsiteX301" fmla="*/ 423950 w 1088970"/>
              <a:gd name="connsiteY301" fmla="*/ 196976 h 1452744"/>
              <a:gd name="connsiteX302" fmla="*/ 378230 w 1088970"/>
              <a:gd name="connsiteY302" fmla="*/ 242696 h 1452744"/>
              <a:gd name="connsiteX303" fmla="*/ 332510 w 1088970"/>
              <a:gd name="connsiteY303" fmla="*/ 196976 h 1452744"/>
              <a:gd name="connsiteX304" fmla="*/ 378230 w 1088970"/>
              <a:gd name="connsiteY304" fmla="*/ 151256 h 1452744"/>
              <a:gd name="connsiteX305" fmla="*/ 211975 w 1088970"/>
              <a:gd name="connsiteY305" fmla="*/ 151256 h 1452744"/>
              <a:gd name="connsiteX306" fmla="*/ 257695 w 1088970"/>
              <a:gd name="connsiteY306" fmla="*/ 196976 h 1452744"/>
              <a:gd name="connsiteX307" fmla="*/ 211975 w 1088970"/>
              <a:gd name="connsiteY307" fmla="*/ 242696 h 1452744"/>
              <a:gd name="connsiteX308" fmla="*/ 166255 w 1088970"/>
              <a:gd name="connsiteY308" fmla="*/ 196976 h 1452744"/>
              <a:gd name="connsiteX309" fmla="*/ 211975 w 1088970"/>
              <a:gd name="connsiteY309" fmla="*/ 151256 h 1452744"/>
              <a:gd name="connsiteX310" fmla="*/ 45720 w 1088970"/>
              <a:gd name="connsiteY310" fmla="*/ 151256 h 1452744"/>
              <a:gd name="connsiteX311" fmla="*/ 91440 w 1088970"/>
              <a:gd name="connsiteY311" fmla="*/ 196976 h 1452744"/>
              <a:gd name="connsiteX312" fmla="*/ 45720 w 1088970"/>
              <a:gd name="connsiteY312" fmla="*/ 242696 h 1452744"/>
              <a:gd name="connsiteX313" fmla="*/ 0 w 1088970"/>
              <a:gd name="connsiteY313" fmla="*/ 196976 h 1452744"/>
              <a:gd name="connsiteX314" fmla="*/ 45720 w 1088970"/>
              <a:gd name="connsiteY314" fmla="*/ 151256 h 1452744"/>
              <a:gd name="connsiteX315" fmla="*/ 1043250 w 1088970"/>
              <a:gd name="connsiteY315" fmla="*/ 0 h 1452744"/>
              <a:gd name="connsiteX316" fmla="*/ 1088970 w 1088970"/>
              <a:gd name="connsiteY316" fmla="*/ 45720 h 1452744"/>
              <a:gd name="connsiteX317" fmla="*/ 1043250 w 1088970"/>
              <a:gd name="connsiteY317" fmla="*/ 91440 h 1452744"/>
              <a:gd name="connsiteX318" fmla="*/ 997530 w 1088970"/>
              <a:gd name="connsiteY318" fmla="*/ 45720 h 1452744"/>
              <a:gd name="connsiteX319" fmla="*/ 1043250 w 1088970"/>
              <a:gd name="connsiteY319" fmla="*/ 0 h 1452744"/>
              <a:gd name="connsiteX320" fmla="*/ 876995 w 1088970"/>
              <a:gd name="connsiteY320" fmla="*/ 0 h 1452744"/>
              <a:gd name="connsiteX321" fmla="*/ 922715 w 1088970"/>
              <a:gd name="connsiteY321" fmla="*/ 45720 h 1452744"/>
              <a:gd name="connsiteX322" fmla="*/ 876995 w 1088970"/>
              <a:gd name="connsiteY322" fmla="*/ 91440 h 1452744"/>
              <a:gd name="connsiteX323" fmla="*/ 831275 w 1088970"/>
              <a:gd name="connsiteY323" fmla="*/ 45720 h 1452744"/>
              <a:gd name="connsiteX324" fmla="*/ 876995 w 1088970"/>
              <a:gd name="connsiteY324" fmla="*/ 0 h 1452744"/>
              <a:gd name="connsiteX325" fmla="*/ 710740 w 1088970"/>
              <a:gd name="connsiteY325" fmla="*/ 0 h 1452744"/>
              <a:gd name="connsiteX326" fmla="*/ 756460 w 1088970"/>
              <a:gd name="connsiteY326" fmla="*/ 45720 h 1452744"/>
              <a:gd name="connsiteX327" fmla="*/ 710740 w 1088970"/>
              <a:gd name="connsiteY327" fmla="*/ 91440 h 1452744"/>
              <a:gd name="connsiteX328" fmla="*/ 665020 w 1088970"/>
              <a:gd name="connsiteY328" fmla="*/ 45720 h 1452744"/>
              <a:gd name="connsiteX329" fmla="*/ 710740 w 1088970"/>
              <a:gd name="connsiteY329" fmla="*/ 0 h 1452744"/>
              <a:gd name="connsiteX330" fmla="*/ 544485 w 1088970"/>
              <a:gd name="connsiteY330" fmla="*/ 0 h 1452744"/>
              <a:gd name="connsiteX331" fmla="*/ 590205 w 1088970"/>
              <a:gd name="connsiteY331" fmla="*/ 45720 h 1452744"/>
              <a:gd name="connsiteX332" fmla="*/ 544485 w 1088970"/>
              <a:gd name="connsiteY332" fmla="*/ 91440 h 1452744"/>
              <a:gd name="connsiteX333" fmla="*/ 498765 w 1088970"/>
              <a:gd name="connsiteY333" fmla="*/ 45720 h 1452744"/>
              <a:gd name="connsiteX334" fmla="*/ 544485 w 1088970"/>
              <a:gd name="connsiteY334" fmla="*/ 0 h 1452744"/>
              <a:gd name="connsiteX335" fmla="*/ 378230 w 1088970"/>
              <a:gd name="connsiteY335" fmla="*/ 0 h 1452744"/>
              <a:gd name="connsiteX336" fmla="*/ 423950 w 1088970"/>
              <a:gd name="connsiteY336" fmla="*/ 45720 h 1452744"/>
              <a:gd name="connsiteX337" fmla="*/ 378230 w 1088970"/>
              <a:gd name="connsiteY337" fmla="*/ 91440 h 1452744"/>
              <a:gd name="connsiteX338" fmla="*/ 332510 w 1088970"/>
              <a:gd name="connsiteY338" fmla="*/ 45720 h 1452744"/>
              <a:gd name="connsiteX339" fmla="*/ 378230 w 1088970"/>
              <a:gd name="connsiteY339" fmla="*/ 0 h 1452744"/>
              <a:gd name="connsiteX340" fmla="*/ 211975 w 1088970"/>
              <a:gd name="connsiteY340" fmla="*/ 0 h 1452744"/>
              <a:gd name="connsiteX341" fmla="*/ 257695 w 1088970"/>
              <a:gd name="connsiteY341" fmla="*/ 45720 h 1452744"/>
              <a:gd name="connsiteX342" fmla="*/ 211975 w 1088970"/>
              <a:gd name="connsiteY342" fmla="*/ 91440 h 1452744"/>
              <a:gd name="connsiteX343" fmla="*/ 166255 w 1088970"/>
              <a:gd name="connsiteY343" fmla="*/ 45720 h 1452744"/>
              <a:gd name="connsiteX344" fmla="*/ 211975 w 1088970"/>
              <a:gd name="connsiteY344" fmla="*/ 0 h 1452744"/>
              <a:gd name="connsiteX345" fmla="*/ 45720 w 1088970"/>
              <a:gd name="connsiteY345" fmla="*/ 0 h 1452744"/>
              <a:gd name="connsiteX346" fmla="*/ 91440 w 1088970"/>
              <a:gd name="connsiteY346" fmla="*/ 45720 h 1452744"/>
              <a:gd name="connsiteX347" fmla="*/ 45720 w 1088970"/>
              <a:gd name="connsiteY347" fmla="*/ 91440 h 1452744"/>
              <a:gd name="connsiteX348" fmla="*/ 0 w 1088970"/>
              <a:gd name="connsiteY348" fmla="*/ 45720 h 1452744"/>
              <a:gd name="connsiteX349" fmla="*/ 45720 w 1088970"/>
              <a:gd name="connsiteY349" fmla="*/ 0 h 145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Lst>
            <a:rect l="l" t="t" r="r" b="b"/>
            <a:pathLst>
              <a:path w="1088970" h="1452744">
                <a:moveTo>
                  <a:pt x="1043250" y="1361304"/>
                </a:moveTo>
                <a:cubicBezTo>
                  <a:pt x="1068500" y="1361304"/>
                  <a:pt x="1088970" y="1381774"/>
                  <a:pt x="1088970" y="1407024"/>
                </a:cubicBezTo>
                <a:cubicBezTo>
                  <a:pt x="1088970" y="1432274"/>
                  <a:pt x="1068500" y="1452744"/>
                  <a:pt x="1043250" y="1452744"/>
                </a:cubicBezTo>
                <a:cubicBezTo>
                  <a:pt x="1018000" y="1452744"/>
                  <a:pt x="997530" y="1432274"/>
                  <a:pt x="997530" y="1407024"/>
                </a:cubicBezTo>
                <a:cubicBezTo>
                  <a:pt x="997530" y="1381774"/>
                  <a:pt x="1018000" y="1361304"/>
                  <a:pt x="1043250" y="1361304"/>
                </a:cubicBezTo>
                <a:close/>
                <a:moveTo>
                  <a:pt x="876995" y="1361304"/>
                </a:moveTo>
                <a:cubicBezTo>
                  <a:pt x="902245" y="1361304"/>
                  <a:pt x="922715" y="1381774"/>
                  <a:pt x="922715" y="1407024"/>
                </a:cubicBezTo>
                <a:cubicBezTo>
                  <a:pt x="922715" y="1432274"/>
                  <a:pt x="902245" y="1452744"/>
                  <a:pt x="876995" y="1452744"/>
                </a:cubicBezTo>
                <a:cubicBezTo>
                  <a:pt x="851745" y="1452744"/>
                  <a:pt x="831275" y="1432274"/>
                  <a:pt x="831275" y="1407024"/>
                </a:cubicBezTo>
                <a:cubicBezTo>
                  <a:pt x="831275" y="1381774"/>
                  <a:pt x="851745" y="1361304"/>
                  <a:pt x="876995" y="1361304"/>
                </a:cubicBezTo>
                <a:close/>
                <a:moveTo>
                  <a:pt x="710740" y="1361304"/>
                </a:moveTo>
                <a:cubicBezTo>
                  <a:pt x="735990" y="1361304"/>
                  <a:pt x="756460" y="1381774"/>
                  <a:pt x="756460" y="1407024"/>
                </a:cubicBezTo>
                <a:cubicBezTo>
                  <a:pt x="756460" y="1432274"/>
                  <a:pt x="735990" y="1452744"/>
                  <a:pt x="710740" y="1452744"/>
                </a:cubicBezTo>
                <a:cubicBezTo>
                  <a:pt x="685490" y="1452744"/>
                  <a:pt x="665020" y="1432274"/>
                  <a:pt x="665020" y="1407024"/>
                </a:cubicBezTo>
                <a:cubicBezTo>
                  <a:pt x="665020" y="1381774"/>
                  <a:pt x="685490" y="1361304"/>
                  <a:pt x="710740" y="1361304"/>
                </a:cubicBezTo>
                <a:close/>
                <a:moveTo>
                  <a:pt x="544485" y="1361304"/>
                </a:moveTo>
                <a:cubicBezTo>
                  <a:pt x="569735" y="1361304"/>
                  <a:pt x="590205" y="1381774"/>
                  <a:pt x="590205" y="1407024"/>
                </a:cubicBezTo>
                <a:cubicBezTo>
                  <a:pt x="590205" y="1432274"/>
                  <a:pt x="569735" y="1452744"/>
                  <a:pt x="544485" y="1452744"/>
                </a:cubicBezTo>
                <a:cubicBezTo>
                  <a:pt x="519235" y="1452744"/>
                  <a:pt x="498765" y="1432274"/>
                  <a:pt x="498765" y="1407024"/>
                </a:cubicBezTo>
                <a:cubicBezTo>
                  <a:pt x="498765" y="1381774"/>
                  <a:pt x="519235" y="1361304"/>
                  <a:pt x="544485" y="1361304"/>
                </a:cubicBezTo>
                <a:close/>
                <a:moveTo>
                  <a:pt x="378230" y="1361304"/>
                </a:moveTo>
                <a:cubicBezTo>
                  <a:pt x="403480" y="1361304"/>
                  <a:pt x="423950" y="1381774"/>
                  <a:pt x="423950" y="1407024"/>
                </a:cubicBezTo>
                <a:cubicBezTo>
                  <a:pt x="423950" y="1432274"/>
                  <a:pt x="403480" y="1452744"/>
                  <a:pt x="378230" y="1452744"/>
                </a:cubicBezTo>
                <a:cubicBezTo>
                  <a:pt x="352980" y="1452744"/>
                  <a:pt x="332510" y="1432274"/>
                  <a:pt x="332510" y="1407024"/>
                </a:cubicBezTo>
                <a:cubicBezTo>
                  <a:pt x="332510" y="1381774"/>
                  <a:pt x="352980" y="1361304"/>
                  <a:pt x="378230" y="1361304"/>
                </a:cubicBezTo>
                <a:close/>
                <a:moveTo>
                  <a:pt x="211975" y="1361304"/>
                </a:moveTo>
                <a:cubicBezTo>
                  <a:pt x="237225" y="1361304"/>
                  <a:pt x="257695" y="1381774"/>
                  <a:pt x="257695" y="1407024"/>
                </a:cubicBezTo>
                <a:cubicBezTo>
                  <a:pt x="257695" y="1432274"/>
                  <a:pt x="237225" y="1452744"/>
                  <a:pt x="211975" y="1452744"/>
                </a:cubicBezTo>
                <a:cubicBezTo>
                  <a:pt x="186725" y="1452744"/>
                  <a:pt x="166255" y="1432274"/>
                  <a:pt x="166255" y="1407024"/>
                </a:cubicBezTo>
                <a:cubicBezTo>
                  <a:pt x="166255" y="1381774"/>
                  <a:pt x="186725" y="1361304"/>
                  <a:pt x="211975" y="1361304"/>
                </a:cubicBezTo>
                <a:close/>
                <a:moveTo>
                  <a:pt x="45720" y="1361304"/>
                </a:moveTo>
                <a:cubicBezTo>
                  <a:pt x="70970" y="1361304"/>
                  <a:pt x="91440" y="1381774"/>
                  <a:pt x="91440" y="1407024"/>
                </a:cubicBezTo>
                <a:cubicBezTo>
                  <a:pt x="91440" y="1432274"/>
                  <a:pt x="70970" y="1452744"/>
                  <a:pt x="45720" y="1452744"/>
                </a:cubicBezTo>
                <a:cubicBezTo>
                  <a:pt x="20470" y="1452744"/>
                  <a:pt x="0" y="1432274"/>
                  <a:pt x="0" y="1407024"/>
                </a:cubicBezTo>
                <a:cubicBezTo>
                  <a:pt x="0" y="1381774"/>
                  <a:pt x="20470" y="1361304"/>
                  <a:pt x="45720" y="1361304"/>
                </a:cubicBezTo>
                <a:close/>
                <a:moveTo>
                  <a:pt x="1043250" y="1210048"/>
                </a:moveTo>
                <a:cubicBezTo>
                  <a:pt x="1068500" y="1210048"/>
                  <a:pt x="1088970" y="1230518"/>
                  <a:pt x="1088970" y="1255768"/>
                </a:cubicBezTo>
                <a:cubicBezTo>
                  <a:pt x="1088970" y="1281018"/>
                  <a:pt x="1068500" y="1301488"/>
                  <a:pt x="1043250" y="1301488"/>
                </a:cubicBezTo>
                <a:cubicBezTo>
                  <a:pt x="1018000" y="1301488"/>
                  <a:pt x="997530" y="1281018"/>
                  <a:pt x="997530" y="1255768"/>
                </a:cubicBezTo>
                <a:cubicBezTo>
                  <a:pt x="997530" y="1230518"/>
                  <a:pt x="1018000" y="1210048"/>
                  <a:pt x="1043250" y="1210048"/>
                </a:cubicBezTo>
                <a:close/>
                <a:moveTo>
                  <a:pt x="876995" y="1210048"/>
                </a:moveTo>
                <a:cubicBezTo>
                  <a:pt x="902245" y="1210048"/>
                  <a:pt x="922715" y="1230518"/>
                  <a:pt x="922715" y="1255768"/>
                </a:cubicBezTo>
                <a:cubicBezTo>
                  <a:pt x="922715" y="1281018"/>
                  <a:pt x="902245" y="1301488"/>
                  <a:pt x="876995" y="1301488"/>
                </a:cubicBezTo>
                <a:cubicBezTo>
                  <a:pt x="851745" y="1301488"/>
                  <a:pt x="831275" y="1281018"/>
                  <a:pt x="831275" y="1255768"/>
                </a:cubicBezTo>
                <a:cubicBezTo>
                  <a:pt x="831275" y="1230518"/>
                  <a:pt x="851745" y="1210048"/>
                  <a:pt x="876995" y="1210048"/>
                </a:cubicBezTo>
                <a:close/>
                <a:moveTo>
                  <a:pt x="710740" y="1210048"/>
                </a:moveTo>
                <a:cubicBezTo>
                  <a:pt x="735990" y="1210048"/>
                  <a:pt x="756460" y="1230518"/>
                  <a:pt x="756460" y="1255768"/>
                </a:cubicBezTo>
                <a:cubicBezTo>
                  <a:pt x="756460" y="1281018"/>
                  <a:pt x="735990" y="1301488"/>
                  <a:pt x="710740" y="1301488"/>
                </a:cubicBezTo>
                <a:cubicBezTo>
                  <a:pt x="685490" y="1301488"/>
                  <a:pt x="665020" y="1281018"/>
                  <a:pt x="665020" y="1255768"/>
                </a:cubicBezTo>
                <a:cubicBezTo>
                  <a:pt x="665020" y="1230518"/>
                  <a:pt x="685490" y="1210048"/>
                  <a:pt x="710740" y="1210048"/>
                </a:cubicBezTo>
                <a:close/>
                <a:moveTo>
                  <a:pt x="544485" y="1210048"/>
                </a:moveTo>
                <a:cubicBezTo>
                  <a:pt x="569735" y="1210048"/>
                  <a:pt x="590205" y="1230518"/>
                  <a:pt x="590205" y="1255768"/>
                </a:cubicBezTo>
                <a:cubicBezTo>
                  <a:pt x="590205" y="1281018"/>
                  <a:pt x="569735" y="1301488"/>
                  <a:pt x="544485" y="1301488"/>
                </a:cubicBezTo>
                <a:cubicBezTo>
                  <a:pt x="519235" y="1301488"/>
                  <a:pt x="498765" y="1281018"/>
                  <a:pt x="498765" y="1255768"/>
                </a:cubicBezTo>
                <a:cubicBezTo>
                  <a:pt x="498765" y="1230518"/>
                  <a:pt x="519235" y="1210048"/>
                  <a:pt x="544485" y="1210048"/>
                </a:cubicBezTo>
                <a:close/>
                <a:moveTo>
                  <a:pt x="378230" y="1210048"/>
                </a:moveTo>
                <a:cubicBezTo>
                  <a:pt x="403480" y="1210048"/>
                  <a:pt x="423950" y="1230518"/>
                  <a:pt x="423950" y="1255768"/>
                </a:cubicBezTo>
                <a:cubicBezTo>
                  <a:pt x="423950" y="1281018"/>
                  <a:pt x="403480" y="1301488"/>
                  <a:pt x="378230" y="1301488"/>
                </a:cubicBezTo>
                <a:cubicBezTo>
                  <a:pt x="352980" y="1301488"/>
                  <a:pt x="332510" y="1281018"/>
                  <a:pt x="332510" y="1255768"/>
                </a:cubicBezTo>
                <a:cubicBezTo>
                  <a:pt x="332510" y="1230518"/>
                  <a:pt x="352980" y="1210048"/>
                  <a:pt x="378230" y="1210048"/>
                </a:cubicBezTo>
                <a:close/>
                <a:moveTo>
                  <a:pt x="211975" y="1210048"/>
                </a:moveTo>
                <a:cubicBezTo>
                  <a:pt x="237225" y="1210048"/>
                  <a:pt x="257695" y="1230518"/>
                  <a:pt x="257695" y="1255768"/>
                </a:cubicBezTo>
                <a:cubicBezTo>
                  <a:pt x="257695" y="1281018"/>
                  <a:pt x="237225" y="1301488"/>
                  <a:pt x="211975" y="1301488"/>
                </a:cubicBezTo>
                <a:cubicBezTo>
                  <a:pt x="186725" y="1301488"/>
                  <a:pt x="166255" y="1281018"/>
                  <a:pt x="166255" y="1255768"/>
                </a:cubicBezTo>
                <a:cubicBezTo>
                  <a:pt x="166255" y="1230518"/>
                  <a:pt x="186725" y="1210048"/>
                  <a:pt x="211975" y="1210048"/>
                </a:cubicBezTo>
                <a:close/>
                <a:moveTo>
                  <a:pt x="45720" y="1210048"/>
                </a:moveTo>
                <a:cubicBezTo>
                  <a:pt x="70970" y="1210048"/>
                  <a:pt x="91440" y="1230518"/>
                  <a:pt x="91440" y="1255768"/>
                </a:cubicBezTo>
                <a:cubicBezTo>
                  <a:pt x="91440" y="1281018"/>
                  <a:pt x="70970" y="1301488"/>
                  <a:pt x="45720" y="1301488"/>
                </a:cubicBezTo>
                <a:cubicBezTo>
                  <a:pt x="20470" y="1301488"/>
                  <a:pt x="0" y="1281018"/>
                  <a:pt x="0" y="1255768"/>
                </a:cubicBezTo>
                <a:cubicBezTo>
                  <a:pt x="0" y="1230518"/>
                  <a:pt x="20470" y="1210048"/>
                  <a:pt x="45720" y="1210048"/>
                </a:cubicBezTo>
                <a:close/>
                <a:moveTo>
                  <a:pt x="1043250" y="1058792"/>
                </a:moveTo>
                <a:cubicBezTo>
                  <a:pt x="1068500" y="1058792"/>
                  <a:pt x="1088970" y="1079262"/>
                  <a:pt x="1088970" y="1104512"/>
                </a:cubicBezTo>
                <a:cubicBezTo>
                  <a:pt x="1088970" y="1129762"/>
                  <a:pt x="1068500" y="1150232"/>
                  <a:pt x="1043250" y="1150232"/>
                </a:cubicBezTo>
                <a:cubicBezTo>
                  <a:pt x="1018000" y="1150232"/>
                  <a:pt x="997530" y="1129762"/>
                  <a:pt x="997530" y="1104512"/>
                </a:cubicBezTo>
                <a:cubicBezTo>
                  <a:pt x="997530" y="1079262"/>
                  <a:pt x="1018000" y="1058792"/>
                  <a:pt x="1043250" y="1058792"/>
                </a:cubicBezTo>
                <a:close/>
                <a:moveTo>
                  <a:pt x="876995" y="1058792"/>
                </a:moveTo>
                <a:cubicBezTo>
                  <a:pt x="902245" y="1058792"/>
                  <a:pt x="922715" y="1079262"/>
                  <a:pt x="922715" y="1104512"/>
                </a:cubicBezTo>
                <a:cubicBezTo>
                  <a:pt x="922715" y="1129762"/>
                  <a:pt x="902245" y="1150232"/>
                  <a:pt x="876995" y="1150232"/>
                </a:cubicBezTo>
                <a:cubicBezTo>
                  <a:pt x="851745" y="1150232"/>
                  <a:pt x="831275" y="1129762"/>
                  <a:pt x="831275" y="1104512"/>
                </a:cubicBezTo>
                <a:cubicBezTo>
                  <a:pt x="831275" y="1079262"/>
                  <a:pt x="851745" y="1058792"/>
                  <a:pt x="876995" y="1058792"/>
                </a:cubicBezTo>
                <a:close/>
                <a:moveTo>
                  <a:pt x="710740" y="1058792"/>
                </a:moveTo>
                <a:cubicBezTo>
                  <a:pt x="735990" y="1058792"/>
                  <a:pt x="756460" y="1079262"/>
                  <a:pt x="756460" y="1104512"/>
                </a:cubicBezTo>
                <a:cubicBezTo>
                  <a:pt x="756460" y="1129762"/>
                  <a:pt x="735990" y="1150232"/>
                  <a:pt x="710740" y="1150232"/>
                </a:cubicBezTo>
                <a:cubicBezTo>
                  <a:pt x="685490" y="1150232"/>
                  <a:pt x="665020" y="1129762"/>
                  <a:pt x="665020" y="1104512"/>
                </a:cubicBezTo>
                <a:cubicBezTo>
                  <a:pt x="665020" y="1079262"/>
                  <a:pt x="685490" y="1058792"/>
                  <a:pt x="710740" y="1058792"/>
                </a:cubicBezTo>
                <a:close/>
                <a:moveTo>
                  <a:pt x="544485" y="1058792"/>
                </a:moveTo>
                <a:cubicBezTo>
                  <a:pt x="569735" y="1058792"/>
                  <a:pt x="590205" y="1079262"/>
                  <a:pt x="590205" y="1104512"/>
                </a:cubicBezTo>
                <a:cubicBezTo>
                  <a:pt x="590205" y="1129762"/>
                  <a:pt x="569735" y="1150232"/>
                  <a:pt x="544485" y="1150232"/>
                </a:cubicBezTo>
                <a:cubicBezTo>
                  <a:pt x="519235" y="1150232"/>
                  <a:pt x="498765" y="1129762"/>
                  <a:pt x="498765" y="1104512"/>
                </a:cubicBezTo>
                <a:cubicBezTo>
                  <a:pt x="498765" y="1079262"/>
                  <a:pt x="519235" y="1058792"/>
                  <a:pt x="544485" y="1058792"/>
                </a:cubicBezTo>
                <a:close/>
                <a:moveTo>
                  <a:pt x="378230" y="1058792"/>
                </a:moveTo>
                <a:cubicBezTo>
                  <a:pt x="403480" y="1058792"/>
                  <a:pt x="423950" y="1079262"/>
                  <a:pt x="423950" y="1104512"/>
                </a:cubicBezTo>
                <a:cubicBezTo>
                  <a:pt x="423950" y="1129762"/>
                  <a:pt x="403480" y="1150232"/>
                  <a:pt x="378230" y="1150232"/>
                </a:cubicBezTo>
                <a:cubicBezTo>
                  <a:pt x="352980" y="1150232"/>
                  <a:pt x="332510" y="1129762"/>
                  <a:pt x="332510" y="1104512"/>
                </a:cubicBezTo>
                <a:cubicBezTo>
                  <a:pt x="332510" y="1079262"/>
                  <a:pt x="352980" y="1058792"/>
                  <a:pt x="378230" y="1058792"/>
                </a:cubicBezTo>
                <a:close/>
                <a:moveTo>
                  <a:pt x="211975" y="1058792"/>
                </a:moveTo>
                <a:cubicBezTo>
                  <a:pt x="237225" y="1058792"/>
                  <a:pt x="257695" y="1079262"/>
                  <a:pt x="257695" y="1104512"/>
                </a:cubicBezTo>
                <a:cubicBezTo>
                  <a:pt x="257695" y="1129762"/>
                  <a:pt x="237225" y="1150232"/>
                  <a:pt x="211975" y="1150232"/>
                </a:cubicBezTo>
                <a:cubicBezTo>
                  <a:pt x="186725" y="1150232"/>
                  <a:pt x="166255" y="1129762"/>
                  <a:pt x="166255" y="1104512"/>
                </a:cubicBezTo>
                <a:cubicBezTo>
                  <a:pt x="166255" y="1079262"/>
                  <a:pt x="186725" y="1058792"/>
                  <a:pt x="211975" y="1058792"/>
                </a:cubicBezTo>
                <a:close/>
                <a:moveTo>
                  <a:pt x="45720" y="1058792"/>
                </a:moveTo>
                <a:cubicBezTo>
                  <a:pt x="70970" y="1058792"/>
                  <a:pt x="91440" y="1079262"/>
                  <a:pt x="91440" y="1104512"/>
                </a:cubicBezTo>
                <a:cubicBezTo>
                  <a:pt x="91440" y="1129762"/>
                  <a:pt x="70970" y="1150232"/>
                  <a:pt x="45720" y="1150232"/>
                </a:cubicBezTo>
                <a:cubicBezTo>
                  <a:pt x="20470" y="1150232"/>
                  <a:pt x="0" y="1129762"/>
                  <a:pt x="0" y="1104512"/>
                </a:cubicBezTo>
                <a:cubicBezTo>
                  <a:pt x="0" y="1079262"/>
                  <a:pt x="20470" y="1058792"/>
                  <a:pt x="45720" y="1058792"/>
                </a:cubicBezTo>
                <a:close/>
                <a:moveTo>
                  <a:pt x="1043250" y="907536"/>
                </a:moveTo>
                <a:cubicBezTo>
                  <a:pt x="1068500" y="907536"/>
                  <a:pt x="1088970" y="928006"/>
                  <a:pt x="1088970" y="953256"/>
                </a:cubicBezTo>
                <a:cubicBezTo>
                  <a:pt x="1088970" y="978506"/>
                  <a:pt x="1068500" y="998976"/>
                  <a:pt x="1043250" y="998976"/>
                </a:cubicBezTo>
                <a:cubicBezTo>
                  <a:pt x="1018000" y="998976"/>
                  <a:pt x="997530" y="978506"/>
                  <a:pt x="997530" y="953256"/>
                </a:cubicBezTo>
                <a:cubicBezTo>
                  <a:pt x="997530" y="928006"/>
                  <a:pt x="1018000" y="907536"/>
                  <a:pt x="1043250" y="907536"/>
                </a:cubicBezTo>
                <a:close/>
                <a:moveTo>
                  <a:pt x="876995" y="907536"/>
                </a:moveTo>
                <a:cubicBezTo>
                  <a:pt x="902245" y="907536"/>
                  <a:pt x="922715" y="928006"/>
                  <a:pt x="922715" y="953256"/>
                </a:cubicBezTo>
                <a:cubicBezTo>
                  <a:pt x="922715" y="978506"/>
                  <a:pt x="902245" y="998976"/>
                  <a:pt x="876995" y="998976"/>
                </a:cubicBezTo>
                <a:cubicBezTo>
                  <a:pt x="851745" y="998976"/>
                  <a:pt x="831275" y="978506"/>
                  <a:pt x="831275" y="953256"/>
                </a:cubicBezTo>
                <a:cubicBezTo>
                  <a:pt x="831275" y="928006"/>
                  <a:pt x="851745" y="907536"/>
                  <a:pt x="876995" y="907536"/>
                </a:cubicBezTo>
                <a:close/>
                <a:moveTo>
                  <a:pt x="710740" y="907536"/>
                </a:moveTo>
                <a:cubicBezTo>
                  <a:pt x="735990" y="907536"/>
                  <a:pt x="756460" y="928006"/>
                  <a:pt x="756460" y="953256"/>
                </a:cubicBezTo>
                <a:cubicBezTo>
                  <a:pt x="756460" y="978506"/>
                  <a:pt x="735990" y="998976"/>
                  <a:pt x="710740" y="998976"/>
                </a:cubicBezTo>
                <a:cubicBezTo>
                  <a:pt x="685490" y="998976"/>
                  <a:pt x="665020" y="978506"/>
                  <a:pt x="665020" y="953256"/>
                </a:cubicBezTo>
                <a:cubicBezTo>
                  <a:pt x="665020" y="928006"/>
                  <a:pt x="685490" y="907536"/>
                  <a:pt x="710740" y="907536"/>
                </a:cubicBezTo>
                <a:close/>
                <a:moveTo>
                  <a:pt x="544485" y="907536"/>
                </a:moveTo>
                <a:cubicBezTo>
                  <a:pt x="569735" y="907536"/>
                  <a:pt x="590205" y="928006"/>
                  <a:pt x="590205" y="953256"/>
                </a:cubicBezTo>
                <a:cubicBezTo>
                  <a:pt x="590205" y="978506"/>
                  <a:pt x="569735" y="998976"/>
                  <a:pt x="544485" y="998976"/>
                </a:cubicBezTo>
                <a:cubicBezTo>
                  <a:pt x="519235" y="998976"/>
                  <a:pt x="498765" y="978506"/>
                  <a:pt x="498765" y="953256"/>
                </a:cubicBezTo>
                <a:cubicBezTo>
                  <a:pt x="498765" y="928006"/>
                  <a:pt x="519235" y="907536"/>
                  <a:pt x="544485" y="907536"/>
                </a:cubicBezTo>
                <a:close/>
                <a:moveTo>
                  <a:pt x="378230" y="907536"/>
                </a:moveTo>
                <a:cubicBezTo>
                  <a:pt x="403480" y="907536"/>
                  <a:pt x="423950" y="928006"/>
                  <a:pt x="423950" y="953256"/>
                </a:cubicBezTo>
                <a:cubicBezTo>
                  <a:pt x="423950" y="978506"/>
                  <a:pt x="403480" y="998976"/>
                  <a:pt x="378230" y="998976"/>
                </a:cubicBezTo>
                <a:cubicBezTo>
                  <a:pt x="352980" y="998976"/>
                  <a:pt x="332510" y="978506"/>
                  <a:pt x="332510" y="953256"/>
                </a:cubicBezTo>
                <a:cubicBezTo>
                  <a:pt x="332510" y="928006"/>
                  <a:pt x="352980" y="907536"/>
                  <a:pt x="378230" y="907536"/>
                </a:cubicBezTo>
                <a:close/>
                <a:moveTo>
                  <a:pt x="211975" y="907536"/>
                </a:moveTo>
                <a:cubicBezTo>
                  <a:pt x="237225" y="907536"/>
                  <a:pt x="257695" y="928006"/>
                  <a:pt x="257695" y="953256"/>
                </a:cubicBezTo>
                <a:cubicBezTo>
                  <a:pt x="257695" y="978506"/>
                  <a:pt x="237225" y="998976"/>
                  <a:pt x="211975" y="998976"/>
                </a:cubicBezTo>
                <a:cubicBezTo>
                  <a:pt x="186725" y="998976"/>
                  <a:pt x="166255" y="978506"/>
                  <a:pt x="166255" y="953256"/>
                </a:cubicBezTo>
                <a:cubicBezTo>
                  <a:pt x="166255" y="928006"/>
                  <a:pt x="186725" y="907536"/>
                  <a:pt x="211975" y="907536"/>
                </a:cubicBezTo>
                <a:close/>
                <a:moveTo>
                  <a:pt x="45720" y="907536"/>
                </a:moveTo>
                <a:cubicBezTo>
                  <a:pt x="70970" y="907536"/>
                  <a:pt x="91440" y="928006"/>
                  <a:pt x="91440" y="953256"/>
                </a:cubicBezTo>
                <a:cubicBezTo>
                  <a:pt x="91440" y="978506"/>
                  <a:pt x="70970" y="998976"/>
                  <a:pt x="45720" y="998976"/>
                </a:cubicBezTo>
                <a:cubicBezTo>
                  <a:pt x="20470" y="998976"/>
                  <a:pt x="0" y="978506"/>
                  <a:pt x="0" y="953256"/>
                </a:cubicBezTo>
                <a:cubicBezTo>
                  <a:pt x="0" y="928006"/>
                  <a:pt x="20470" y="907536"/>
                  <a:pt x="45720" y="907536"/>
                </a:cubicBezTo>
                <a:close/>
                <a:moveTo>
                  <a:pt x="1043250" y="756280"/>
                </a:moveTo>
                <a:cubicBezTo>
                  <a:pt x="1068500" y="756280"/>
                  <a:pt x="1088970" y="776750"/>
                  <a:pt x="1088970" y="802000"/>
                </a:cubicBezTo>
                <a:cubicBezTo>
                  <a:pt x="1088970" y="827250"/>
                  <a:pt x="1068500" y="847720"/>
                  <a:pt x="1043250" y="847720"/>
                </a:cubicBezTo>
                <a:cubicBezTo>
                  <a:pt x="1018000" y="847720"/>
                  <a:pt x="997530" y="827250"/>
                  <a:pt x="997530" y="802000"/>
                </a:cubicBezTo>
                <a:cubicBezTo>
                  <a:pt x="997530" y="776750"/>
                  <a:pt x="1018000" y="756280"/>
                  <a:pt x="1043250" y="756280"/>
                </a:cubicBezTo>
                <a:close/>
                <a:moveTo>
                  <a:pt x="876995" y="756280"/>
                </a:moveTo>
                <a:cubicBezTo>
                  <a:pt x="902245" y="756280"/>
                  <a:pt x="922715" y="776750"/>
                  <a:pt x="922715" y="802000"/>
                </a:cubicBezTo>
                <a:cubicBezTo>
                  <a:pt x="922715" y="827250"/>
                  <a:pt x="902245" y="847720"/>
                  <a:pt x="876995" y="847720"/>
                </a:cubicBezTo>
                <a:cubicBezTo>
                  <a:pt x="851745" y="847720"/>
                  <a:pt x="831275" y="827250"/>
                  <a:pt x="831275" y="802000"/>
                </a:cubicBezTo>
                <a:cubicBezTo>
                  <a:pt x="831275" y="776750"/>
                  <a:pt x="851745" y="756280"/>
                  <a:pt x="876995" y="756280"/>
                </a:cubicBezTo>
                <a:close/>
                <a:moveTo>
                  <a:pt x="710740" y="756280"/>
                </a:moveTo>
                <a:cubicBezTo>
                  <a:pt x="735990" y="756280"/>
                  <a:pt x="756460" y="776750"/>
                  <a:pt x="756460" y="802000"/>
                </a:cubicBezTo>
                <a:cubicBezTo>
                  <a:pt x="756460" y="827250"/>
                  <a:pt x="735990" y="847720"/>
                  <a:pt x="710740" y="847720"/>
                </a:cubicBezTo>
                <a:cubicBezTo>
                  <a:pt x="685490" y="847720"/>
                  <a:pt x="665020" y="827250"/>
                  <a:pt x="665020" y="802000"/>
                </a:cubicBezTo>
                <a:cubicBezTo>
                  <a:pt x="665020" y="776750"/>
                  <a:pt x="685490" y="756280"/>
                  <a:pt x="710740" y="756280"/>
                </a:cubicBezTo>
                <a:close/>
                <a:moveTo>
                  <a:pt x="544485" y="756280"/>
                </a:moveTo>
                <a:cubicBezTo>
                  <a:pt x="569735" y="756280"/>
                  <a:pt x="590205" y="776750"/>
                  <a:pt x="590205" y="802000"/>
                </a:cubicBezTo>
                <a:cubicBezTo>
                  <a:pt x="590205" y="827250"/>
                  <a:pt x="569735" y="847720"/>
                  <a:pt x="544485" y="847720"/>
                </a:cubicBezTo>
                <a:cubicBezTo>
                  <a:pt x="519235" y="847720"/>
                  <a:pt x="498765" y="827250"/>
                  <a:pt x="498765" y="802000"/>
                </a:cubicBezTo>
                <a:cubicBezTo>
                  <a:pt x="498765" y="776750"/>
                  <a:pt x="519235" y="756280"/>
                  <a:pt x="544485" y="756280"/>
                </a:cubicBezTo>
                <a:close/>
                <a:moveTo>
                  <a:pt x="378230" y="756280"/>
                </a:moveTo>
                <a:cubicBezTo>
                  <a:pt x="403480" y="756280"/>
                  <a:pt x="423950" y="776750"/>
                  <a:pt x="423950" y="802000"/>
                </a:cubicBezTo>
                <a:cubicBezTo>
                  <a:pt x="423950" y="827250"/>
                  <a:pt x="403480" y="847720"/>
                  <a:pt x="378230" y="847720"/>
                </a:cubicBezTo>
                <a:cubicBezTo>
                  <a:pt x="352980" y="847720"/>
                  <a:pt x="332510" y="827250"/>
                  <a:pt x="332510" y="802000"/>
                </a:cubicBezTo>
                <a:cubicBezTo>
                  <a:pt x="332510" y="776750"/>
                  <a:pt x="352980" y="756280"/>
                  <a:pt x="378230" y="756280"/>
                </a:cubicBezTo>
                <a:close/>
                <a:moveTo>
                  <a:pt x="211975" y="756280"/>
                </a:moveTo>
                <a:cubicBezTo>
                  <a:pt x="237225" y="756280"/>
                  <a:pt x="257695" y="776750"/>
                  <a:pt x="257695" y="802000"/>
                </a:cubicBezTo>
                <a:cubicBezTo>
                  <a:pt x="257695" y="827250"/>
                  <a:pt x="237225" y="847720"/>
                  <a:pt x="211975" y="847720"/>
                </a:cubicBezTo>
                <a:cubicBezTo>
                  <a:pt x="186725" y="847720"/>
                  <a:pt x="166255" y="827250"/>
                  <a:pt x="166255" y="802000"/>
                </a:cubicBezTo>
                <a:cubicBezTo>
                  <a:pt x="166255" y="776750"/>
                  <a:pt x="186725" y="756280"/>
                  <a:pt x="211975" y="756280"/>
                </a:cubicBezTo>
                <a:close/>
                <a:moveTo>
                  <a:pt x="45720" y="756280"/>
                </a:moveTo>
                <a:cubicBezTo>
                  <a:pt x="70970" y="756280"/>
                  <a:pt x="91440" y="776750"/>
                  <a:pt x="91440" y="802000"/>
                </a:cubicBezTo>
                <a:cubicBezTo>
                  <a:pt x="91440" y="827250"/>
                  <a:pt x="70970" y="847720"/>
                  <a:pt x="45720" y="847720"/>
                </a:cubicBezTo>
                <a:cubicBezTo>
                  <a:pt x="20470" y="847720"/>
                  <a:pt x="0" y="827250"/>
                  <a:pt x="0" y="802000"/>
                </a:cubicBezTo>
                <a:cubicBezTo>
                  <a:pt x="0" y="776750"/>
                  <a:pt x="20470" y="756280"/>
                  <a:pt x="45720" y="756280"/>
                </a:cubicBezTo>
                <a:close/>
                <a:moveTo>
                  <a:pt x="1043250" y="605024"/>
                </a:moveTo>
                <a:cubicBezTo>
                  <a:pt x="1068500" y="605024"/>
                  <a:pt x="1088970" y="625494"/>
                  <a:pt x="1088970" y="650744"/>
                </a:cubicBezTo>
                <a:cubicBezTo>
                  <a:pt x="1088970" y="675994"/>
                  <a:pt x="1068500" y="696464"/>
                  <a:pt x="1043250" y="696464"/>
                </a:cubicBezTo>
                <a:cubicBezTo>
                  <a:pt x="1018000" y="696464"/>
                  <a:pt x="997530" y="675994"/>
                  <a:pt x="997530" y="650744"/>
                </a:cubicBezTo>
                <a:cubicBezTo>
                  <a:pt x="997530" y="625494"/>
                  <a:pt x="1018000" y="605024"/>
                  <a:pt x="1043250" y="605024"/>
                </a:cubicBezTo>
                <a:close/>
                <a:moveTo>
                  <a:pt x="876995" y="605024"/>
                </a:moveTo>
                <a:cubicBezTo>
                  <a:pt x="902245" y="605024"/>
                  <a:pt x="922715" y="625494"/>
                  <a:pt x="922715" y="650744"/>
                </a:cubicBezTo>
                <a:cubicBezTo>
                  <a:pt x="922715" y="675994"/>
                  <a:pt x="902245" y="696464"/>
                  <a:pt x="876995" y="696464"/>
                </a:cubicBezTo>
                <a:cubicBezTo>
                  <a:pt x="851745" y="696464"/>
                  <a:pt x="831275" y="675994"/>
                  <a:pt x="831275" y="650744"/>
                </a:cubicBezTo>
                <a:cubicBezTo>
                  <a:pt x="831275" y="625494"/>
                  <a:pt x="851745" y="605024"/>
                  <a:pt x="876995" y="605024"/>
                </a:cubicBezTo>
                <a:close/>
                <a:moveTo>
                  <a:pt x="710740" y="605024"/>
                </a:moveTo>
                <a:cubicBezTo>
                  <a:pt x="735990" y="605024"/>
                  <a:pt x="756460" y="625494"/>
                  <a:pt x="756460" y="650744"/>
                </a:cubicBezTo>
                <a:cubicBezTo>
                  <a:pt x="756460" y="675994"/>
                  <a:pt x="735990" y="696464"/>
                  <a:pt x="710740" y="696464"/>
                </a:cubicBezTo>
                <a:cubicBezTo>
                  <a:pt x="685490" y="696464"/>
                  <a:pt x="665020" y="675994"/>
                  <a:pt x="665020" y="650744"/>
                </a:cubicBezTo>
                <a:cubicBezTo>
                  <a:pt x="665020" y="625494"/>
                  <a:pt x="685490" y="605024"/>
                  <a:pt x="710740" y="605024"/>
                </a:cubicBezTo>
                <a:close/>
                <a:moveTo>
                  <a:pt x="544485" y="605024"/>
                </a:moveTo>
                <a:cubicBezTo>
                  <a:pt x="569735" y="605024"/>
                  <a:pt x="590205" y="625494"/>
                  <a:pt x="590205" y="650744"/>
                </a:cubicBezTo>
                <a:cubicBezTo>
                  <a:pt x="590205" y="675994"/>
                  <a:pt x="569735" y="696464"/>
                  <a:pt x="544485" y="696464"/>
                </a:cubicBezTo>
                <a:cubicBezTo>
                  <a:pt x="519235" y="696464"/>
                  <a:pt x="498765" y="675994"/>
                  <a:pt x="498765" y="650744"/>
                </a:cubicBezTo>
                <a:cubicBezTo>
                  <a:pt x="498765" y="625494"/>
                  <a:pt x="519235" y="605024"/>
                  <a:pt x="544485" y="605024"/>
                </a:cubicBezTo>
                <a:close/>
                <a:moveTo>
                  <a:pt x="378230" y="605024"/>
                </a:moveTo>
                <a:cubicBezTo>
                  <a:pt x="403480" y="605024"/>
                  <a:pt x="423950" y="625494"/>
                  <a:pt x="423950" y="650744"/>
                </a:cubicBezTo>
                <a:cubicBezTo>
                  <a:pt x="423950" y="675994"/>
                  <a:pt x="403480" y="696464"/>
                  <a:pt x="378230" y="696464"/>
                </a:cubicBezTo>
                <a:cubicBezTo>
                  <a:pt x="352980" y="696464"/>
                  <a:pt x="332510" y="675994"/>
                  <a:pt x="332510" y="650744"/>
                </a:cubicBezTo>
                <a:cubicBezTo>
                  <a:pt x="332510" y="625494"/>
                  <a:pt x="352980" y="605024"/>
                  <a:pt x="378230" y="605024"/>
                </a:cubicBezTo>
                <a:close/>
                <a:moveTo>
                  <a:pt x="211975" y="605024"/>
                </a:moveTo>
                <a:cubicBezTo>
                  <a:pt x="237225" y="605024"/>
                  <a:pt x="257695" y="625494"/>
                  <a:pt x="257695" y="650744"/>
                </a:cubicBezTo>
                <a:cubicBezTo>
                  <a:pt x="257695" y="675994"/>
                  <a:pt x="237225" y="696464"/>
                  <a:pt x="211975" y="696464"/>
                </a:cubicBezTo>
                <a:cubicBezTo>
                  <a:pt x="186725" y="696464"/>
                  <a:pt x="166255" y="675994"/>
                  <a:pt x="166255" y="650744"/>
                </a:cubicBezTo>
                <a:cubicBezTo>
                  <a:pt x="166255" y="625494"/>
                  <a:pt x="186725" y="605024"/>
                  <a:pt x="211975" y="605024"/>
                </a:cubicBezTo>
                <a:close/>
                <a:moveTo>
                  <a:pt x="45720" y="605024"/>
                </a:moveTo>
                <a:cubicBezTo>
                  <a:pt x="70970" y="605024"/>
                  <a:pt x="91440" y="625494"/>
                  <a:pt x="91440" y="650744"/>
                </a:cubicBezTo>
                <a:cubicBezTo>
                  <a:pt x="91440" y="675994"/>
                  <a:pt x="70970" y="696464"/>
                  <a:pt x="45720" y="696464"/>
                </a:cubicBezTo>
                <a:cubicBezTo>
                  <a:pt x="20470" y="696464"/>
                  <a:pt x="0" y="675994"/>
                  <a:pt x="0" y="650744"/>
                </a:cubicBezTo>
                <a:cubicBezTo>
                  <a:pt x="0" y="625494"/>
                  <a:pt x="20470" y="605024"/>
                  <a:pt x="45720" y="605024"/>
                </a:cubicBezTo>
                <a:close/>
                <a:moveTo>
                  <a:pt x="1043250" y="453768"/>
                </a:moveTo>
                <a:cubicBezTo>
                  <a:pt x="1068500" y="453768"/>
                  <a:pt x="1088970" y="474238"/>
                  <a:pt x="1088970" y="499488"/>
                </a:cubicBezTo>
                <a:cubicBezTo>
                  <a:pt x="1088970" y="524738"/>
                  <a:pt x="1068500" y="545208"/>
                  <a:pt x="1043250" y="545208"/>
                </a:cubicBezTo>
                <a:cubicBezTo>
                  <a:pt x="1018000" y="545208"/>
                  <a:pt x="997530" y="524738"/>
                  <a:pt x="997530" y="499488"/>
                </a:cubicBezTo>
                <a:cubicBezTo>
                  <a:pt x="997530" y="474238"/>
                  <a:pt x="1018000" y="453768"/>
                  <a:pt x="1043250" y="453768"/>
                </a:cubicBezTo>
                <a:close/>
                <a:moveTo>
                  <a:pt x="876995" y="453768"/>
                </a:moveTo>
                <a:cubicBezTo>
                  <a:pt x="902245" y="453768"/>
                  <a:pt x="922715" y="474238"/>
                  <a:pt x="922715" y="499488"/>
                </a:cubicBezTo>
                <a:cubicBezTo>
                  <a:pt x="922715" y="524738"/>
                  <a:pt x="902245" y="545208"/>
                  <a:pt x="876995" y="545208"/>
                </a:cubicBezTo>
                <a:cubicBezTo>
                  <a:pt x="851745" y="545208"/>
                  <a:pt x="831275" y="524738"/>
                  <a:pt x="831275" y="499488"/>
                </a:cubicBezTo>
                <a:cubicBezTo>
                  <a:pt x="831275" y="474238"/>
                  <a:pt x="851745" y="453768"/>
                  <a:pt x="876995" y="453768"/>
                </a:cubicBezTo>
                <a:close/>
                <a:moveTo>
                  <a:pt x="710740" y="453768"/>
                </a:moveTo>
                <a:cubicBezTo>
                  <a:pt x="735990" y="453768"/>
                  <a:pt x="756460" y="474238"/>
                  <a:pt x="756460" y="499488"/>
                </a:cubicBezTo>
                <a:cubicBezTo>
                  <a:pt x="756460" y="524738"/>
                  <a:pt x="735990" y="545208"/>
                  <a:pt x="710740" y="545208"/>
                </a:cubicBezTo>
                <a:cubicBezTo>
                  <a:pt x="685490" y="545208"/>
                  <a:pt x="665020" y="524738"/>
                  <a:pt x="665020" y="499488"/>
                </a:cubicBezTo>
                <a:cubicBezTo>
                  <a:pt x="665020" y="474238"/>
                  <a:pt x="685490" y="453768"/>
                  <a:pt x="710740" y="453768"/>
                </a:cubicBezTo>
                <a:close/>
                <a:moveTo>
                  <a:pt x="544485" y="453768"/>
                </a:moveTo>
                <a:cubicBezTo>
                  <a:pt x="569735" y="453768"/>
                  <a:pt x="590205" y="474238"/>
                  <a:pt x="590205" y="499488"/>
                </a:cubicBezTo>
                <a:cubicBezTo>
                  <a:pt x="590205" y="524738"/>
                  <a:pt x="569735" y="545208"/>
                  <a:pt x="544485" y="545208"/>
                </a:cubicBezTo>
                <a:cubicBezTo>
                  <a:pt x="519235" y="545208"/>
                  <a:pt x="498765" y="524738"/>
                  <a:pt x="498765" y="499488"/>
                </a:cubicBezTo>
                <a:cubicBezTo>
                  <a:pt x="498765" y="474238"/>
                  <a:pt x="519235" y="453768"/>
                  <a:pt x="544485" y="453768"/>
                </a:cubicBezTo>
                <a:close/>
                <a:moveTo>
                  <a:pt x="378230" y="453768"/>
                </a:moveTo>
                <a:cubicBezTo>
                  <a:pt x="403480" y="453768"/>
                  <a:pt x="423950" y="474238"/>
                  <a:pt x="423950" y="499488"/>
                </a:cubicBezTo>
                <a:cubicBezTo>
                  <a:pt x="423950" y="524738"/>
                  <a:pt x="403480" y="545208"/>
                  <a:pt x="378230" y="545208"/>
                </a:cubicBezTo>
                <a:cubicBezTo>
                  <a:pt x="352980" y="545208"/>
                  <a:pt x="332510" y="524738"/>
                  <a:pt x="332510" y="499488"/>
                </a:cubicBezTo>
                <a:cubicBezTo>
                  <a:pt x="332510" y="474238"/>
                  <a:pt x="352980" y="453768"/>
                  <a:pt x="378230" y="453768"/>
                </a:cubicBezTo>
                <a:close/>
                <a:moveTo>
                  <a:pt x="211975" y="453768"/>
                </a:moveTo>
                <a:cubicBezTo>
                  <a:pt x="237225" y="453768"/>
                  <a:pt x="257695" y="474238"/>
                  <a:pt x="257695" y="499488"/>
                </a:cubicBezTo>
                <a:cubicBezTo>
                  <a:pt x="257695" y="524738"/>
                  <a:pt x="237225" y="545208"/>
                  <a:pt x="211975" y="545208"/>
                </a:cubicBezTo>
                <a:cubicBezTo>
                  <a:pt x="186725" y="545208"/>
                  <a:pt x="166255" y="524738"/>
                  <a:pt x="166255" y="499488"/>
                </a:cubicBezTo>
                <a:cubicBezTo>
                  <a:pt x="166255" y="474238"/>
                  <a:pt x="186725" y="453768"/>
                  <a:pt x="211975" y="453768"/>
                </a:cubicBezTo>
                <a:close/>
                <a:moveTo>
                  <a:pt x="45720" y="453768"/>
                </a:moveTo>
                <a:cubicBezTo>
                  <a:pt x="70970" y="453768"/>
                  <a:pt x="91440" y="474238"/>
                  <a:pt x="91440" y="499488"/>
                </a:cubicBezTo>
                <a:cubicBezTo>
                  <a:pt x="91440" y="524738"/>
                  <a:pt x="70970" y="545208"/>
                  <a:pt x="45720" y="545208"/>
                </a:cubicBezTo>
                <a:cubicBezTo>
                  <a:pt x="20470" y="545208"/>
                  <a:pt x="0" y="524738"/>
                  <a:pt x="0" y="499488"/>
                </a:cubicBezTo>
                <a:cubicBezTo>
                  <a:pt x="0" y="474238"/>
                  <a:pt x="20470" y="453768"/>
                  <a:pt x="45720" y="453768"/>
                </a:cubicBezTo>
                <a:close/>
                <a:moveTo>
                  <a:pt x="1043250" y="302512"/>
                </a:moveTo>
                <a:cubicBezTo>
                  <a:pt x="1068500" y="302512"/>
                  <a:pt x="1088970" y="322982"/>
                  <a:pt x="1088970" y="348232"/>
                </a:cubicBezTo>
                <a:cubicBezTo>
                  <a:pt x="1088970" y="373482"/>
                  <a:pt x="1068500" y="393952"/>
                  <a:pt x="1043250" y="393952"/>
                </a:cubicBezTo>
                <a:cubicBezTo>
                  <a:pt x="1018000" y="393952"/>
                  <a:pt x="997530" y="373482"/>
                  <a:pt x="997530" y="348232"/>
                </a:cubicBezTo>
                <a:cubicBezTo>
                  <a:pt x="997530" y="322982"/>
                  <a:pt x="1018000" y="302512"/>
                  <a:pt x="1043250" y="302512"/>
                </a:cubicBezTo>
                <a:close/>
                <a:moveTo>
                  <a:pt x="876995" y="302512"/>
                </a:moveTo>
                <a:cubicBezTo>
                  <a:pt x="902245" y="302512"/>
                  <a:pt x="922715" y="322982"/>
                  <a:pt x="922715" y="348232"/>
                </a:cubicBezTo>
                <a:cubicBezTo>
                  <a:pt x="922715" y="373482"/>
                  <a:pt x="902245" y="393952"/>
                  <a:pt x="876995" y="393952"/>
                </a:cubicBezTo>
                <a:cubicBezTo>
                  <a:pt x="851745" y="393952"/>
                  <a:pt x="831275" y="373482"/>
                  <a:pt x="831275" y="348232"/>
                </a:cubicBezTo>
                <a:cubicBezTo>
                  <a:pt x="831275" y="322982"/>
                  <a:pt x="851745" y="302512"/>
                  <a:pt x="876995" y="302512"/>
                </a:cubicBezTo>
                <a:close/>
                <a:moveTo>
                  <a:pt x="710740" y="302512"/>
                </a:moveTo>
                <a:cubicBezTo>
                  <a:pt x="735990" y="302512"/>
                  <a:pt x="756460" y="322982"/>
                  <a:pt x="756460" y="348232"/>
                </a:cubicBezTo>
                <a:cubicBezTo>
                  <a:pt x="756460" y="373482"/>
                  <a:pt x="735990" y="393952"/>
                  <a:pt x="710740" y="393952"/>
                </a:cubicBezTo>
                <a:cubicBezTo>
                  <a:pt x="685490" y="393952"/>
                  <a:pt x="665020" y="373482"/>
                  <a:pt x="665020" y="348232"/>
                </a:cubicBezTo>
                <a:cubicBezTo>
                  <a:pt x="665020" y="322982"/>
                  <a:pt x="685490" y="302512"/>
                  <a:pt x="710740" y="302512"/>
                </a:cubicBezTo>
                <a:close/>
                <a:moveTo>
                  <a:pt x="544485" y="302512"/>
                </a:moveTo>
                <a:cubicBezTo>
                  <a:pt x="569735" y="302512"/>
                  <a:pt x="590205" y="322982"/>
                  <a:pt x="590205" y="348232"/>
                </a:cubicBezTo>
                <a:cubicBezTo>
                  <a:pt x="590205" y="373482"/>
                  <a:pt x="569735" y="393952"/>
                  <a:pt x="544485" y="393952"/>
                </a:cubicBezTo>
                <a:cubicBezTo>
                  <a:pt x="519235" y="393952"/>
                  <a:pt x="498765" y="373482"/>
                  <a:pt x="498765" y="348232"/>
                </a:cubicBezTo>
                <a:cubicBezTo>
                  <a:pt x="498765" y="322982"/>
                  <a:pt x="519235" y="302512"/>
                  <a:pt x="544485" y="302512"/>
                </a:cubicBezTo>
                <a:close/>
                <a:moveTo>
                  <a:pt x="378230" y="302512"/>
                </a:moveTo>
                <a:cubicBezTo>
                  <a:pt x="403480" y="302512"/>
                  <a:pt x="423950" y="322982"/>
                  <a:pt x="423950" y="348232"/>
                </a:cubicBezTo>
                <a:cubicBezTo>
                  <a:pt x="423950" y="373482"/>
                  <a:pt x="403480" y="393952"/>
                  <a:pt x="378230" y="393952"/>
                </a:cubicBezTo>
                <a:cubicBezTo>
                  <a:pt x="352980" y="393952"/>
                  <a:pt x="332510" y="373482"/>
                  <a:pt x="332510" y="348232"/>
                </a:cubicBezTo>
                <a:cubicBezTo>
                  <a:pt x="332510" y="322982"/>
                  <a:pt x="352980" y="302512"/>
                  <a:pt x="378230" y="302512"/>
                </a:cubicBezTo>
                <a:close/>
                <a:moveTo>
                  <a:pt x="211975" y="302512"/>
                </a:moveTo>
                <a:cubicBezTo>
                  <a:pt x="237225" y="302512"/>
                  <a:pt x="257695" y="322982"/>
                  <a:pt x="257695" y="348232"/>
                </a:cubicBezTo>
                <a:cubicBezTo>
                  <a:pt x="257695" y="373482"/>
                  <a:pt x="237225" y="393952"/>
                  <a:pt x="211975" y="393952"/>
                </a:cubicBezTo>
                <a:cubicBezTo>
                  <a:pt x="186725" y="393952"/>
                  <a:pt x="166255" y="373482"/>
                  <a:pt x="166255" y="348232"/>
                </a:cubicBezTo>
                <a:cubicBezTo>
                  <a:pt x="166255" y="322982"/>
                  <a:pt x="186725" y="302512"/>
                  <a:pt x="211975" y="302512"/>
                </a:cubicBezTo>
                <a:close/>
                <a:moveTo>
                  <a:pt x="45720" y="302512"/>
                </a:moveTo>
                <a:cubicBezTo>
                  <a:pt x="70970" y="302512"/>
                  <a:pt x="91440" y="322982"/>
                  <a:pt x="91440" y="348232"/>
                </a:cubicBezTo>
                <a:cubicBezTo>
                  <a:pt x="91440" y="373482"/>
                  <a:pt x="70970" y="393952"/>
                  <a:pt x="45720" y="393952"/>
                </a:cubicBezTo>
                <a:cubicBezTo>
                  <a:pt x="20470" y="393952"/>
                  <a:pt x="0" y="373482"/>
                  <a:pt x="0" y="348232"/>
                </a:cubicBezTo>
                <a:cubicBezTo>
                  <a:pt x="0" y="322982"/>
                  <a:pt x="20470" y="302512"/>
                  <a:pt x="45720" y="302512"/>
                </a:cubicBezTo>
                <a:close/>
                <a:moveTo>
                  <a:pt x="1043250" y="151256"/>
                </a:moveTo>
                <a:cubicBezTo>
                  <a:pt x="1068500" y="151256"/>
                  <a:pt x="1088970" y="171726"/>
                  <a:pt x="1088970" y="196976"/>
                </a:cubicBezTo>
                <a:cubicBezTo>
                  <a:pt x="1088970" y="222226"/>
                  <a:pt x="1068500" y="242696"/>
                  <a:pt x="1043250" y="242696"/>
                </a:cubicBezTo>
                <a:cubicBezTo>
                  <a:pt x="1018000" y="242696"/>
                  <a:pt x="997530" y="222226"/>
                  <a:pt x="997530" y="196976"/>
                </a:cubicBezTo>
                <a:cubicBezTo>
                  <a:pt x="997530" y="171726"/>
                  <a:pt x="1018000" y="151256"/>
                  <a:pt x="1043250" y="151256"/>
                </a:cubicBezTo>
                <a:close/>
                <a:moveTo>
                  <a:pt x="876995" y="151256"/>
                </a:moveTo>
                <a:cubicBezTo>
                  <a:pt x="902245" y="151256"/>
                  <a:pt x="922715" y="171726"/>
                  <a:pt x="922715" y="196976"/>
                </a:cubicBezTo>
                <a:cubicBezTo>
                  <a:pt x="922715" y="222226"/>
                  <a:pt x="902245" y="242696"/>
                  <a:pt x="876995" y="242696"/>
                </a:cubicBezTo>
                <a:cubicBezTo>
                  <a:pt x="851745" y="242696"/>
                  <a:pt x="831275" y="222226"/>
                  <a:pt x="831275" y="196976"/>
                </a:cubicBezTo>
                <a:cubicBezTo>
                  <a:pt x="831275" y="171726"/>
                  <a:pt x="851745" y="151256"/>
                  <a:pt x="876995" y="151256"/>
                </a:cubicBezTo>
                <a:close/>
                <a:moveTo>
                  <a:pt x="710740" y="151256"/>
                </a:moveTo>
                <a:cubicBezTo>
                  <a:pt x="735990" y="151256"/>
                  <a:pt x="756460" y="171726"/>
                  <a:pt x="756460" y="196976"/>
                </a:cubicBezTo>
                <a:cubicBezTo>
                  <a:pt x="756460" y="222226"/>
                  <a:pt x="735990" y="242696"/>
                  <a:pt x="710740" y="242696"/>
                </a:cubicBezTo>
                <a:cubicBezTo>
                  <a:pt x="685490" y="242696"/>
                  <a:pt x="665020" y="222226"/>
                  <a:pt x="665020" y="196976"/>
                </a:cubicBezTo>
                <a:cubicBezTo>
                  <a:pt x="665020" y="171726"/>
                  <a:pt x="685490" y="151256"/>
                  <a:pt x="710740" y="151256"/>
                </a:cubicBezTo>
                <a:close/>
                <a:moveTo>
                  <a:pt x="544485" y="151256"/>
                </a:moveTo>
                <a:cubicBezTo>
                  <a:pt x="569735" y="151256"/>
                  <a:pt x="590205" y="171726"/>
                  <a:pt x="590205" y="196976"/>
                </a:cubicBezTo>
                <a:cubicBezTo>
                  <a:pt x="590205" y="222226"/>
                  <a:pt x="569735" y="242696"/>
                  <a:pt x="544485" y="242696"/>
                </a:cubicBezTo>
                <a:cubicBezTo>
                  <a:pt x="519235" y="242696"/>
                  <a:pt x="498765" y="222226"/>
                  <a:pt x="498765" y="196976"/>
                </a:cubicBezTo>
                <a:cubicBezTo>
                  <a:pt x="498765" y="171726"/>
                  <a:pt x="519235" y="151256"/>
                  <a:pt x="544485" y="151256"/>
                </a:cubicBezTo>
                <a:close/>
                <a:moveTo>
                  <a:pt x="378230" y="151256"/>
                </a:moveTo>
                <a:cubicBezTo>
                  <a:pt x="403480" y="151256"/>
                  <a:pt x="423950" y="171726"/>
                  <a:pt x="423950" y="196976"/>
                </a:cubicBezTo>
                <a:cubicBezTo>
                  <a:pt x="423950" y="222226"/>
                  <a:pt x="403480" y="242696"/>
                  <a:pt x="378230" y="242696"/>
                </a:cubicBezTo>
                <a:cubicBezTo>
                  <a:pt x="352980" y="242696"/>
                  <a:pt x="332510" y="222226"/>
                  <a:pt x="332510" y="196976"/>
                </a:cubicBezTo>
                <a:cubicBezTo>
                  <a:pt x="332510" y="171726"/>
                  <a:pt x="352980" y="151256"/>
                  <a:pt x="378230" y="151256"/>
                </a:cubicBezTo>
                <a:close/>
                <a:moveTo>
                  <a:pt x="211975" y="151256"/>
                </a:moveTo>
                <a:cubicBezTo>
                  <a:pt x="237225" y="151256"/>
                  <a:pt x="257695" y="171726"/>
                  <a:pt x="257695" y="196976"/>
                </a:cubicBezTo>
                <a:cubicBezTo>
                  <a:pt x="257695" y="222226"/>
                  <a:pt x="237225" y="242696"/>
                  <a:pt x="211975" y="242696"/>
                </a:cubicBezTo>
                <a:cubicBezTo>
                  <a:pt x="186725" y="242696"/>
                  <a:pt x="166255" y="222226"/>
                  <a:pt x="166255" y="196976"/>
                </a:cubicBezTo>
                <a:cubicBezTo>
                  <a:pt x="166255" y="171726"/>
                  <a:pt x="186725" y="151256"/>
                  <a:pt x="211975" y="151256"/>
                </a:cubicBezTo>
                <a:close/>
                <a:moveTo>
                  <a:pt x="45720" y="151256"/>
                </a:moveTo>
                <a:cubicBezTo>
                  <a:pt x="70970" y="151256"/>
                  <a:pt x="91440" y="171726"/>
                  <a:pt x="91440" y="196976"/>
                </a:cubicBezTo>
                <a:cubicBezTo>
                  <a:pt x="91440" y="222226"/>
                  <a:pt x="70970" y="242696"/>
                  <a:pt x="45720" y="242696"/>
                </a:cubicBezTo>
                <a:cubicBezTo>
                  <a:pt x="20470" y="242696"/>
                  <a:pt x="0" y="222226"/>
                  <a:pt x="0" y="196976"/>
                </a:cubicBezTo>
                <a:cubicBezTo>
                  <a:pt x="0" y="171726"/>
                  <a:pt x="20470" y="151256"/>
                  <a:pt x="45720" y="151256"/>
                </a:cubicBezTo>
                <a:close/>
                <a:moveTo>
                  <a:pt x="1043250" y="0"/>
                </a:moveTo>
                <a:cubicBezTo>
                  <a:pt x="1068500" y="0"/>
                  <a:pt x="1088970" y="20470"/>
                  <a:pt x="1088970" y="45720"/>
                </a:cubicBezTo>
                <a:cubicBezTo>
                  <a:pt x="1088970" y="70970"/>
                  <a:pt x="1068500" y="91440"/>
                  <a:pt x="1043250" y="91440"/>
                </a:cubicBezTo>
                <a:cubicBezTo>
                  <a:pt x="1018000" y="91440"/>
                  <a:pt x="997530" y="70970"/>
                  <a:pt x="997530" y="45720"/>
                </a:cubicBezTo>
                <a:cubicBezTo>
                  <a:pt x="997530" y="20470"/>
                  <a:pt x="1018000" y="0"/>
                  <a:pt x="1043250" y="0"/>
                </a:cubicBezTo>
                <a:close/>
                <a:moveTo>
                  <a:pt x="876995" y="0"/>
                </a:moveTo>
                <a:cubicBezTo>
                  <a:pt x="902245" y="0"/>
                  <a:pt x="922715" y="20470"/>
                  <a:pt x="922715" y="45720"/>
                </a:cubicBezTo>
                <a:cubicBezTo>
                  <a:pt x="922715" y="70970"/>
                  <a:pt x="902245" y="91440"/>
                  <a:pt x="876995" y="91440"/>
                </a:cubicBezTo>
                <a:cubicBezTo>
                  <a:pt x="851745" y="91440"/>
                  <a:pt x="831275" y="70970"/>
                  <a:pt x="831275" y="45720"/>
                </a:cubicBezTo>
                <a:cubicBezTo>
                  <a:pt x="831275" y="20470"/>
                  <a:pt x="851745" y="0"/>
                  <a:pt x="876995" y="0"/>
                </a:cubicBezTo>
                <a:close/>
                <a:moveTo>
                  <a:pt x="710740" y="0"/>
                </a:moveTo>
                <a:cubicBezTo>
                  <a:pt x="735990" y="0"/>
                  <a:pt x="756460" y="20470"/>
                  <a:pt x="756460" y="45720"/>
                </a:cubicBezTo>
                <a:cubicBezTo>
                  <a:pt x="756460" y="70970"/>
                  <a:pt x="735990" y="91440"/>
                  <a:pt x="710740" y="91440"/>
                </a:cubicBezTo>
                <a:cubicBezTo>
                  <a:pt x="685490" y="91440"/>
                  <a:pt x="665020" y="70970"/>
                  <a:pt x="665020" y="45720"/>
                </a:cubicBezTo>
                <a:cubicBezTo>
                  <a:pt x="665020" y="20470"/>
                  <a:pt x="685490" y="0"/>
                  <a:pt x="710740" y="0"/>
                </a:cubicBezTo>
                <a:close/>
                <a:moveTo>
                  <a:pt x="544485" y="0"/>
                </a:moveTo>
                <a:cubicBezTo>
                  <a:pt x="569735" y="0"/>
                  <a:pt x="590205" y="20470"/>
                  <a:pt x="590205" y="45720"/>
                </a:cubicBezTo>
                <a:cubicBezTo>
                  <a:pt x="590205" y="70970"/>
                  <a:pt x="569735" y="91440"/>
                  <a:pt x="544485" y="91440"/>
                </a:cubicBezTo>
                <a:cubicBezTo>
                  <a:pt x="519235" y="91440"/>
                  <a:pt x="498765" y="70970"/>
                  <a:pt x="498765" y="45720"/>
                </a:cubicBezTo>
                <a:cubicBezTo>
                  <a:pt x="498765" y="20470"/>
                  <a:pt x="519235" y="0"/>
                  <a:pt x="544485" y="0"/>
                </a:cubicBezTo>
                <a:close/>
                <a:moveTo>
                  <a:pt x="378230" y="0"/>
                </a:moveTo>
                <a:cubicBezTo>
                  <a:pt x="403480" y="0"/>
                  <a:pt x="423950" y="20470"/>
                  <a:pt x="423950" y="45720"/>
                </a:cubicBezTo>
                <a:cubicBezTo>
                  <a:pt x="423950" y="70970"/>
                  <a:pt x="403480" y="91440"/>
                  <a:pt x="378230" y="91440"/>
                </a:cubicBezTo>
                <a:cubicBezTo>
                  <a:pt x="352980" y="91440"/>
                  <a:pt x="332510" y="70970"/>
                  <a:pt x="332510" y="45720"/>
                </a:cubicBezTo>
                <a:cubicBezTo>
                  <a:pt x="332510" y="20470"/>
                  <a:pt x="352980" y="0"/>
                  <a:pt x="378230" y="0"/>
                </a:cubicBezTo>
                <a:close/>
                <a:moveTo>
                  <a:pt x="211975" y="0"/>
                </a:moveTo>
                <a:cubicBezTo>
                  <a:pt x="237225" y="0"/>
                  <a:pt x="257695" y="20470"/>
                  <a:pt x="257695" y="45720"/>
                </a:cubicBezTo>
                <a:cubicBezTo>
                  <a:pt x="257695" y="70970"/>
                  <a:pt x="237225" y="91440"/>
                  <a:pt x="211975" y="91440"/>
                </a:cubicBezTo>
                <a:cubicBezTo>
                  <a:pt x="186725" y="91440"/>
                  <a:pt x="166255" y="70970"/>
                  <a:pt x="166255" y="45720"/>
                </a:cubicBezTo>
                <a:cubicBezTo>
                  <a:pt x="166255" y="20470"/>
                  <a:pt x="186725" y="0"/>
                  <a:pt x="211975" y="0"/>
                </a:cubicBezTo>
                <a:close/>
                <a:moveTo>
                  <a:pt x="45720" y="0"/>
                </a:moveTo>
                <a:cubicBezTo>
                  <a:pt x="70970" y="0"/>
                  <a:pt x="91440" y="20470"/>
                  <a:pt x="91440" y="45720"/>
                </a:cubicBezTo>
                <a:cubicBezTo>
                  <a:pt x="91440" y="70970"/>
                  <a:pt x="70970" y="91440"/>
                  <a:pt x="45720" y="91440"/>
                </a:cubicBezTo>
                <a:cubicBezTo>
                  <a:pt x="20470" y="91440"/>
                  <a:pt x="0" y="70970"/>
                  <a:pt x="0" y="45720"/>
                </a:cubicBezTo>
                <a:cubicBezTo>
                  <a:pt x="0" y="20470"/>
                  <a:pt x="20470" y="0"/>
                  <a:pt x="45720" y="0"/>
                </a:cubicBezTo>
                <a:close/>
              </a:path>
            </a:pathLst>
          </a:custGeom>
          <a:gradFill>
            <a:gsLst>
              <a:gs pos="0">
                <a:srgbClr val="2E3AFF">
                  <a:alpha val="20000"/>
                </a:srgbClr>
              </a:gs>
              <a:gs pos="100000">
                <a:srgbClr val="008CFB">
                  <a:alpha val="5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custDataLst>
      <p:tags r:id="rId1"/>
    </p:custDataLst>
    <p:extLst>
      <p:ext uri="{BB962C8B-B14F-4D97-AF65-F5344CB8AC3E}">
        <p14:creationId xmlns:p14="http://schemas.microsoft.com/office/powerpoint/2010/main" val="4062785526"/>
      </p:ext>
    </p:extLst>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任意多边形: 形状 13"/>
          <p:cNvSpPr/>
          <p:nvPr/>
        </p:nvSpPr>
        <p:spPr>
          <a:xfrm>
            <a:off x="11336901" y="101914"/>
            <a:ext cx="646331" cy="862241"/>
          </a:xfrm>
          <a:custGeom>
            <a:avLst/>
            <a:gdLst/>
            <a:ahLst/>
            <a:cxnLst/>
            <a:rect l="l" t="t" r="r" b="b"/>
            <a:pathLst>
              <a:path w="646331" h="862241">
                <a:moveTo>
                  <a:pt x="619195" y="807969"/>
                </a:moveTo>
                <a:cubicBezTo>
                  <a:pt x="634182" y="807969"/>
                  <a:pt x="646331" y="820118"/>
                  <a:pt x="646331" y="835105"/>
                </a:cubicBezTo>
                <a:cubicBezTo>
                  <a:pt x="646331" y="850092"/>
                  <a:pt x="634182" y="862241"/>
                  <a:pt x="619195" y="862241"/>
                </a:cubicBezTo>
                <a:cubicBezTo>
                  <a:pt x="604209" y="862241"/>
                  <a:pt x="592059" y="850092"/>
                  <a:pt x="592059" y="835105"/>
                </a:cubicBezTo>
                <a:cubicBezTo>
                  <a:pt x="592059" y="820118"/>
                  <a:pt x="604209" y="807969"/>
                  <a:pt x="619195" y="807969"/>
                </a:cubicBezTo>
                <a:close/>
                <a:moveTo>
                  <a:pt x="520519" y="807969"/>
                </a:moveTo>
                <a:cubicBezTo>
                  <a:pt x="535505" y="807969"/>
                  <a:pt x="547654" y="820118"/>
                  <a:pt x="547654" y="835105"/>
                </a:cubicBezTo>
                <a:cubicBezTo>
                  <a:pt x="547654" y="850092"/>
                  <a:pt x="535505" y="862241"/>
                  <a:pt x="520519" y="862241"/>
                </a:cubicBezTo>
                <a:cubicBezTo>
                  <a:pt x="505532" y="862241"/>
                  <a:pt x="493383" y="850092"/>
                  <a:pt x="493383" y="835105"/>
                </a:cubicBezTo>
                <a:cubicBezTo>
                  <a:pt x="493383" y="820118"/>
                  <a:pt x="505532" y="807969"/>
                  <a:pt x="520519" y="807969"/>
                </a:cubicBezTo>
                <a:close/>
                <a:moveTo>
                  <a:pt x="421842" y="807969"/>
                </a:moveTo>
                <a:cubicBezTo>
                  <a:pt x="436829" y="807969"/>
                  <a:pt x="448978" y="820118"/>
                  <a:pt x="448978" y="835105"/>
                </a:cubicBezTo>
                <a:cubicBezTo>
                  <a:pt x="448978" y="850092"/>
                  <a:pt x="436829" y="862241"/>
                  <a:pt x="421842" y="862241"/>
                </a:cubicBezTo>
                <a:cubicBezTo>
                  <a:pt x="406856" y="862241"/>
                  <a:pt x="394706" y="850092"/>
                  <a:pt x="394706" y="835105"/>
                </a:cubicBezTo>
                <a:cubicBezTo>
                  <a:pt x="394706" y="820118"/>
                  <a:pt x="406856" y="807969"/>
                  <a:pt x="421842" y="807969"/>
                </a:cubicBezTo>
                <a:close/>
                <a:moveTo>
                  <a:pt x="323166" y="807969"/>
                </a:moveTo>
                <a:cubicBezTo>
                  <a:pt x="338152" y="807969"/>
                  <a:pt x="350301" y="820118"/>
                  <a:pt x="350301" y="835105"/>
                </a:cubicBezTo>
                <a:cubicBezTo>
                  <a:pt x="350301" y="850092"/>
                  <a:pt x="338152" y="862241"/>
                  <a:pt x="323166" y="862241"/>
                </a:cubicBezTo>
                <a:cubicBezTo>
                  <a:pt x="308179" y="862241"/>
                  <a:pt x="296030" y="850092"/>
                  <a:pt x="296030" y="835105"/>
                </a:cubicBezTo>
                <a:cubicBezTo>
                  <a:pt x="296030" y="820118"/>
                  <a:pt x="308179" y="807969"/>
                  <a:pt x="323166" y="807969"/>
                </a:cubicBezTo>
                <a:close/>
                <a:moveTo>
                  <a:pt x="224489" y="807969"/>
                </a:moveTo>
                <a:cubicBezTo>
                  <a:pt x="239475" y="807969"/>
                  <a:pt x="251625" y="820118"/>
                  <a:pt x="251625" y="835105"/>
                </a:cubicBezTo>
                <a:cubicBezTo>
                  <a:pt x="251625" y="850092"/>
                  <a:pt x="239475" y="862241"/>
                  <a:pt x="224489" y="862241"/>
                </a:cubicBezTo>
                <a:cubicBezTo>
                  <a:pt x="209502" y="862241"/>
                  <a:pt x="197353" y="850092"/>
                  <a:pt x="197353" y="835105"/>
                </a:cubicBezTo>
                <a:cubicBezTo>
                  <a:pt x="197353" y="820118"/>
                  <a:pt x="209502" y="807969"/>
                  <a:pt x="224489" y="807969"/>
                </a:cubicBezTo>
                <a:close/>
                <a:moveTo>
                  <a:pt x="125812" y="807969"/>
                </a:moveTo>
                <a:cubicBezTo>
                  <a:pt x="140799" y="807969"/>
                  <a:pt x="152948" y="820118"/>
                  <a:pt x="152948" y="835105"/>
                </a:cubicBezTo>
                <a:cubicBezTo>
                  <a:pt x="152948" y="850092"/>
                  <a:pt x="140799" y="862241"/>
                  <a:pt x="125812" y="862241"/>
                </a:cubicBezTo>
                <a:cubicBezTo>
                  <a:pt x="110826" y="862241"/>
                  <a:pt x="98677" y="850092"/>
                  <a:pt x="98677" y="835105"/>
                </a:cubicBezTo>
                <a:cubicBezTo>
                  <a:pt x="98677" y="820118"/>
                  <a:pt x="110826" y="807969"/>
                  <a:pt x="125812" y="807969"/>
                </a:cubicBezTo>
                <a:close/>
                <a:moveTo>
                  <a:pt x="27136" y="807969"/>
                </a:moveTo>
                <a:cubicBezTo>
                  <a:pt x="42122" y="807969"/>
                  <a:pt x="54272" y="820118"/>
                  <a:pt x="54272" y="835105"/>
                </a:cubicBezTo>
                <a:cubicBezTo>
                  <a:pt x="54272" y="850092"/>
                  <a:pt x="42122" y="862241"/>
                  <a:pt x="27136" y="862241"/>
                </a:cubicBezTo>
                <a:cubicBezTo>
                  <a:pt x="12149" y="862241"/>
                  <a:pt x="0" y="850092"/>
                  <a:pt x="0" y="835105"/>
                </a:cubicBezTo>
                <a:cubicBezTo>
                  <a:pt x="0" y="820118"/>
                  <a:pt x="12149" y="807969"/>
                  <a:pt x="27136" y="807969"/>
                </a:cubicBezTo>
                <a:close/>
                <a:moveTo>
                  <a:pt x="619195" y="718195"/>
                </a:moveTo>
                <a:cubicBezTo>
                  <a:pt x="634182" y="718195"/>
                  <a:pt x="646331" y="730344"/>
                  <a:pt x="646331" y="745331"/>
                </a:cubicBezTo>
                <a:cubicBezTo>
                  <a:pt x="646331" y="760317"/>
                  <a:pt x="634182" y="772467"/>
                  <a:pt x="619195" y="772467"/>
                </a:cubicBezTo>
                <a:cubicBezTo>
                  <a:pt x="604209" y="772467"/>
                  <a:pt x="592059" y="760317"/>
                  <a:pt x="592059" y="745331"/>
                </a:cubicBezTo>
                <a:cubicBezTo>
                  <a:pt x="592059" y="730344"/>
                  <a:pt x="604209" y="718195"/>
                  <a:pt x="619195" y="718195"/>
                </a:cubicBezTo>
                <a:close/>
                <a:moveTo>
                  <a:pt x="520519" y="718195"/>
                </a:moveTo>
                <a:cubicBezTo>
                  <a:pt x="535505" y="718195"/>
                  <a:pt x="547654" y="730344"/>
                  <a:pt x="547654" y="745331"/>
                </a:cubicBezTo>
                <a:cubicBezTo>
                  <a:pt x="547654" y="760317"/>
                  <a:pt x="535505" y="772467"/>
                  <a:pt x="520519" y="772467"/>
                </a:cubicBezTo>
                <a:cubicBezTo>
                  <a:pt x="505532" y="772467"/>
                  <a:pt x="493383" y="760317"/>
                  <a:pt x="493383" y="745331"/>
                </a:cubicBezTo>
                <a:cubicBezTo>
                  <a:pt x="493383" y="730344"/>
                  <a:pt x="505532" y="718195"/>
                  <a:pt x="520519" y="718195"/>
                </a:cubicBezTo>
                <a:close/>
                <a:moveTo>
                  <a:pt x="421842" y="718195"/>
                </a:moveTo>
                <a:cubicBezTo>
                  <a:pt x="436829" y="718195"/>
                  <a:pt x="448978" y="730344"/>
                  <a:pt x="448978" y="745331"/>
                </a:cubicBezTo>
                <a:cubicBezTo>
                  <a:pt x="448978" y="760317"/>
                  <a:pt x="436829" y="772467"/>
                  <a:pt x="421842" y="772467"/>
                </a:cubicBezTo>
                <a:cubicBezTo>
                  <a:pt x="406856" y="772467"/>
                  <a:pt x="394706" y="760317"/>
                  <a:pt x="394706" y="745331"/>
                </a:cubicBezTo>
                <a:cubicBezTo>
                  <a:pt x="394706" y="730344"/>
                  <a:pt x="406856" y="718195"/>
                  <a:pt x="421842" y="718195"/>
                </a:cubicBezTo>
                <a:close/>
                <a:moveTo>
                  <a:pt x="323166" y="718195"/>
                </a:moveTo>
                <a:cubicBezTo>
                  <a:pt x="338152" y="718195"/>
                  <a:pt x="350301" y="730344"/>
                  <a:pt x="350301" y="745331"/>
                </a:cubicBezTo>
                <a:cubicBezTo>
                  <a:pt x="350301" y="760317"/>
                  <a:pt x="338152" y="772467"/>
                  <a:pt x="323166" y="772467"/>
                </a:cubicBezTo>
                <a:cubicBezTo>
                  <a:pt x="308179" y="772467"/>
                  <a:pt x="296030" y="760317"/>
                  <a:pt x="296030" y="745331"/>
                </a:cubicBezTo>
                <a:cubicBezTo>
                  <a:pt x="296030" y="730344"/>
                  <a:pt x="308179" y="718195"/>
                  <a:pt x="323166" y="718195"/>
                </a:cubicBezTo>
                <a:close/>
                <a:moveTo>
                  <a:pt x="224489" y="718195"/>
                </a:moveTo>
                <a:cubicBezTo>
                  <a:pt x="239475" y="718195"/>
                  <a:pt x="251625" y="730344"/>
                  <a:pt x="251625" y="745331"/>
                </a:cubicBezTo>
                <a:cubicBezTo>
                  <a:pt x="251625" y="760317"/>
                  <a:pt x="239475" y="772467"/>
                  <a:pt x="224489" y="772467"/>
                </a:cubicBezTo>
                <a:cubicBezTo>
                  <a:pt x="209502" y="772467"/>
                  <a:pt x="197353" y="760317"/>
                  <a:pt x="197353" y="745331"/>
                </a:cubicBezTo>
                <a:cubicBezTo>
                  <a:pt x="197353" y="730344"/>
                  <a:pt x="209502" y="718195"/>
                  <a:pt x="224489" y="718195"/>
                </a:cubicBezTo>
                <a:close/>
                <a:moveTo>
                  <a:pt x="125812" y="718195"/>
                </a:moveTo>
                <a:cubicBezTo>
                  <a:pt x="140799" y="718195"/>
                  <a:pt x="152948" y="730344"/>
                  <a:pt x="152948" y="745331"/>
                </a:cubicBezTo>
                <a:cubicBezTo>
                  <a:pt x="152948" y="760317"/>
                  <a:pt x="140799" y="772467"/>
                  <a:pt x="125812" y="772467"/>
                </a:cubicBezTo>
                <a:cubicBezTo>
                  <a:pt x="110826" y="772467"/>
                  <a:pt x="98677" y="760317"/>
                  <a:pt x="98677" y="745331"/>
                </a:cubicBezTo>
                <a:cubicBezTo>
                  <a:pt x="98677" y="730344"/>
                  <a:pt x="110826" y="718195"/>
                  <a:pt x="125812" y="718195"/>
                </a:cubicBezTo>
                <a:close/>
                <a:moveTo>
                  <a:pt x="27136" y="718195"/>
                </a:moveTo>
                <a:cubicBezTo>
                  <a:pt x="42122" y="718195"/>
                  <a:pt x="54272" y="730344"/>
                  <a:pt x="54272" y="745331"/>
                </a:cubicBezTo>
                <a:cubicBezTo>
                  <a:pt x="54272" y="760317"/>
                  <a:pt x="42122" y="772467"/>
                  <a:pt x="27136" y="772467"/>
                </a:cubicBezTo>
                <a:cubicBezTo>
                  <a:pt x="12149" y="772467"/>
                  <a:pt x="0" y="760317"/>
                  <a:pt x="0" y="745331"/>
                </a:cubicBezTo>
                <a:cubicBezTo>
                  <a:pt x="0" y="730344"/>
                  <a:pt x="12149" y="718195"/>
                  <a:pt x="27136" y="718195"/>
                </a:cubicBezTo>
                <a:close/>
                <a:moveTo>
                  <a:pt x="619195" y="628420"/>
                </a:moveTo>
                <a:cubicBezTo>
                  <a:pt x="634182" y="628420"/>
                  <a:pt x="646331" y="640570"/>
                  <a:pt x="646331" y="655556"/>
                </a:cubicBezTo>
                <a:cubicBezTo>
                  <a:pt x="646331" y="670543"/>
                  <a:pt x="634182" y="682692"/>
                  <a:pt x="619195" y="682692"/>
                </a:cubicBezTo>
                <a:cubicBezTo>
                  <a:pt x="604209" y="682692"/>
                  <a:pt x="592059" y="670543"/>
                  <a:pt x="592059" y="655556"/>
                </a:cubicBezTo>
                <a:cubicBezTo>
                  <a:pt x="592059" y="640570"/>
                  <a:pt x="604209" y="628420"/>
                  <a:pt x="619195" y="628420"/>
                </a:cubicBezTo>
                <a:close/>
                <a:moveTo>
                  <a:pt x="520519" y="628420"/>
                </a:moveTo>
                <a:cubicBezTo>
                  <a:pt x="535505" y="628420"/>
                  <a:pt x="547654" y="640570"/>
                  <a:pt x="547654" y="655556"/>
                </a:cubicBezTo>
                <a:cubicBezTo>
                  <a:pt x="547654" y="670543"/>
                  <a:pt x="535505" y="682692"/>
                  <a:pt x="520519" y="682692"/>
                </a:cubicBezTo>
                <a:cubicBezTo>
                  <a:pt x="505532" y="682692"/>
                  <a:pt x="493383" y="670543"/>
                  <a:pt x="493383" y="655556"/>
                </a:cubicBezTo>
                <a:cubicBezTo>
                  <a:pt x="493383" y="640570"/>
                  <a:pt x="505532" y="628420"/>
                  <a:pt x="520519" y="628420"/>
                </a:cubicBezTo>
                <a:close/>
                <a:moveTo>
                  <a:pt x="421842" y="628420"/>
                </a:moveTo>
                <a:cubicBezTo>
                  <a:pt x="436829" y="628420"/>
                  <a:pt x="448978" y="640570"/>
                  <a:pt x="448978" y="655556"/>
                </a:cubicBezTo>
                <a:cubicBezTo>
                  <a:pt x="448978" y="670543"/>
                  <a:pt x="436829" y="682692"/>
                  <a:pt x="421842" y="682692"/>
                </a:cubicBezTo>
                <a:cubicBezTo>
                  <a:pt x="406856" y="682692"/>
                  <a:pt x="394706" y="670543"/>
                  <a:pt x="394706" y="655556"/>
                </a:cubicBezTo>
                <a:cubicBezTo>
                  <a:pt x="394706" y="640570"/>
                  <a:pt x="406856" y="628420"/>
                  <a:pt x="421842" y="628420"/>
                </a:cubicBezTo>
                <a:close/>
                <a:moveTo>
                  <a:pt x="323166" y="628420"/>
                </a:moveTo>
                <a:cubicBezTo>
                  <a:pt x="338152" y="628420"/>
                  <a:pt x="350301" y="640570"/>
                  <a:pt x="350301" y="655556"/>
                </a:cubicBezTo>
                <a:cubicBezTo>
                  <a:pt x="350301" y="670543"/>
                  <a:pt x="338152" y="682692"/>
                  <a:pt x="323166" y="682692"/>
                </a:cubicBezTo>
                <a:cubicBezTo>
                  <a:pt x="308179" y="682692"/>
                  <a:pt x="296030" y="670543"/>
                  <a:pt x="296030" y="655556"/>
                </a:cubicBezTo>
                <a:cubicBezTo>
                  <a:pt x="296030" y="640570"/>
                  <a:pt x="308179" y="628420"/>
                  <a:pt x="323166" y="628420"/>
                </a:cubicBezTo>
                <a:close/>
                <a:moveTo>
                  <a:pt x="224489" y="628420"/>
                </a:moveTo>
                <a:cubicBezTo>
                  <a:pt x="239475" y="628420"/>
                  <a:pt x="251625" y="640570"/>
                  <a:pt x="251625" y="655556"/>
                </a:cubicBezTo>
                <a:cubicBezTo>
                  <a:pt x="251625" y="670543"/>
                  <a:pt x="239475" y="682692"/>
                  <a:pt x="224489" y="682692"/>
                </a:cubicBezTo>
                <a:cubicBezTo>
                  <a:pt x="209502" y="682692"/>
                  <a:pt x="197353" y="670543"/>
                  <a:pt x="197353" y="655556"/>
                </a:cubicBezTo>
                <a:cubicBezTo>
                  <a:pt x="197353" y="640570"/>
                  <a:pt x="209502" y="628420"/>
                  <a:pt x="224489" y="628420"/>
                </a:cubicBezTo>
                <a:close/>
                <a:moveTo>
                  <a:pt x="125812" y="628420"/>
                </a:moveTo>
                <a:cubicBezTo>
                  <a:pt x="140799" y="628420"/>
                  <a:pt x="152948" y="640570"/>
                  <a:pt x="152948" y="655556"/>
                </a:cubicBezTo>
                <a:cubicBezTo>
                  <a:pt x="152948" y="670543"/>
                  <a:pt x="140799" y="682692"/>
                  <a:pt x="125812" y="682692"/>
                </a:cubicBezTo>
                <a:cubicBezTo>
                  <a:pt x="110826" y="682692"/>
                  <a:pt x="98677" y="670543"/>
                  <a:pt x="98677" y="655556"/>
                </a:cubicBezTo>
                <a:cubicBezTo>
                  <a:pt x="98677" y="640570"/>
                  <a:pt x="110826" y="628420"/>
                  <a:pt x="125812" y="628420"/>
                </a:cubicBezTo>
                <a:close/>
                <a:moveTo>
                  <a:pt x="27136" y="628420"/>
                </a:moveTo>
                <a:cubicBezTo>
                  <a:pt x="42122" y="628420"/>
                  <a:pt x="54272" y="640570"/>
                  <a:pt x="54272" y="655556"/>
                </a:cubicBezTo>
                <a:cubicBezTo>
                  <a:pt x="54272" y="670543"/>
                  <a:pt x="42122" y="682692"/>
                  <a:pt x="27136" y="682692"/>
                </a:cubicBezTo>
                <a:cubicBezTo>
                  <a:pt x="12149" y="682692"/>
                  <a:pt x="0" y="670543"/>
                  <a:pt x="0" y="655556"/>
                </a:cubicBezTo>
                <a:cubicBezTo>
                  <a:pt x="0" y="640570"/>
                  <a:pt x="12149" y="628420"/>
                  <a:pt x="27136" y="628420"/>
                </a:cubicBezTo>
                <a:close/>
                <a:moveTo>
                  <a:pt x="619195" y="538646"/>
                </a:moveTo>
                <a:cubicBezTo>
                  <a:pt x="634182" y="538646"/>
                  <a:pt x="646331" y="550795"/>
                  <a:pt x="646331" y="565782"/>
                </a:cubicBezTo>
                <a:cubicBezTo>
                  <a:pt x="646331" y="580769"/>
                  <a:pt x="634182" y="592918"/>
                  <a:pt x="619195" y="592918"/>
                </a:cubicBezTo>
                <a:cubicBezTo>
                  <a:pt x="604209" y="592918"/>
                  <a:pt x="592059" y="580769"/>
                  <a:pt x="592059" y="565782"/>
                </a:cubicBezTo>
                <a:cubicBezTo>
                  <a:pt x="592059" y="550795"/>
                  <a:pt x="604209" y="538646"/>
                  <a:pt x="619195" y="538646"/>
                </a:cubicBezTo>
                <a:close/>
                <a:moveTo>
                  <a:pt x="520519" y="538646"/>
                </a:moveTo>
                <a:cubicBezTo>
                  <a:pt x="535505" y="538646"/>
                  <a:pt x="547654" y="550795"/>
                  <a:pt x="547654" y="565782"/>
                </a:cubicBezTo>
                <a:cubicBezTo>
                  <a:pt x="547654" y="580769"/>
                  <a:pt x="535505" y="592918"/>
                  <a:pt x="520519" y="592918"/>
                </a:cubicBezTo>
                <a:cubicBezTo>
                  <a:pt x="505532" y="592918"/>
                  <a:pt x="493383" y="580769"/>
                  <a:pt x="493383" y="565782"/>
                </a:cubicBezTo>
                <a:cubicBezTo>
                  <a:pt x="493383" y="550795"/>
                  <a:pt x="505532" y="538646"/>
                  <a:pt x="520519" y="538646"/>
                </a:cubicBezTo>
                <a:close/>
                <a:moveTo>
                  <a:pt x="421842" y="538646"/>
                </a:moveTo>
                <a:cubicBezTo>
                  <a:pt x="436829" y="538646"/>
                  <a:pt x="448978" y="550795"/>
                  <a:pt x="448978" y="565782"/>
                </a:cubicBezTo>
                <a:cubicBezTo>
                  <a:pt x="448978" y="580769"/>
                  <a:pt x="436829" y="592918"/>
                  <a:pt x="421842" y="592918"/>
                </a:cubicBezTo>
                <a:cubicBezTo>
                  <a:pt x="406856" y="592918"/>
                  <a:pt x="394706" y="580769"/>
                  <a:pt x="394706" y="565782"/>
                </a:cubicBezTo>
                <a:cubicBezTo>
                  <a:pt x="394706" y="550795"/>
                  <a:pt x="406856" y="538646"/>
                  <a:pt x="421842" y="538646"/>
                </a:cubicBezTo>
                <a:close/>
                <a:moveTo>
                  <a:pt x="323166" y="538646"/>
                </a:moveTo>
                <a:cubicBezTo>
                  <a:pt x="338152" y="538646"/>
                  <a:pt x="350301" y="550795"/>
                  <a:pt x="350301" y="565782"/>
                </a:cubicBezTo>
                <a:cubicBezTo>
                  <a:pt x="350301" y="580769"/>
                  <a:pt x="338152" y="592918"/>
                  <a:pt x="323166" y="592918"/>
                </a:cubicBezTo>
                <a:cubicBezTo>
                  <a:pt x="308179" y="592918"/>
                  <a:pt x="296030" y="580769"/>
                  <a:pt x="296030" y="565782"/>
                </a:cubicBezTo>
                <a:cubicBezTo>
                  <a:pt x="296030" y="550795"/>
                  <a:pt x="308179" y="538646"/>
                  <a:pt x="323166" y="538646"/>
                </a:cubicBezTo>
                <a:close/>
                <a:moveTo>
                  <a:pt x="224489" y="538646"/>
                </a:moveTo>
                <a:cubicBezTo>
                  <a:pt x="239475" y="538646"/>
                  <a:pt x="251625" y="550795"/>
                  <a:pt x="251625" y="565782"/>
                </a:cubicBezTo>
                <a:cubicBezTo>
                  <a:pt x="251625" y="580769"/>
                  <a:pt x="239475" y="592918"/>
                  <a:pt x="224489" y="592918"/>
                </a:cubicBezTo>
                <a:cubicBezTo>
                  <a:pt x="209502" y="592918"/>
                  <a:pt x="197353" y="580769"/>
                  <a:pt x="197353" y="565782"/>
                </a:cubicBezTo>
                <a:cubicBezTo>
                  <a:pt x="197353" y="550795"/>
                  <a:pt x="209502" y="538646"/>
                  <a:pt x="224489" y="538646"/>
                </a:cubicBezTo>
                <a:close/>
                <a:moveTo>
                  <a:pt x="125812" y="538646"/>
                </a:moveTo>
                <a:cubicBezTo>
                  <a:pt x="140799" y="538646"/>
                  <a:pt x="152948" y="550795"/>
                  <a:pt x="152948" y="565782"/>
                </a:cubicBezTo>
                <a:cubicBezTo>
                  <a:pt x="152948" y="580769"/>
                  <a:pt x="140799" y="592918"/>
                  <a:pt x="125812" y="592918"/>
                </a:cubicBezTo>
                <a:cubicBezTo>
                  <a:pt x="110826" y="592918"/>
                  <a:pt x="98677" y="580769"/>
                  <a:pt x="98677" y="565782"/>
                </a:cubicBezTo>
                <a:cubicBezTo>
                  <a:pt x="98677" y="550795"/>
                  <a:pt x="110826" y="538646"/>
                  <a:pt x="125812" y="538646"/>
                </a:cubicBezTo>
                <a:close/>
                <a:moveTo>
                  <a:pt x="27136" y="538646"/>
                </a:moveTo>
                <a:cubicBezTo>
                  <a:pt x="42122" y="538646"/>
                  <a:pt x="54272" y="550795"/>
                  <a:pt x="54272" y="565782"/>
                </a:cubicBezTo>
                <a:cubicBezTo>
                  <a:pt x="54272" y="580769"/>
                  <a:pt x="42122" y="592918"/>
                  <a:pt x="27136" y="592918"/>
                </a:cubicBezTo>
                <a:cubicBezTo>
                  <a:pt x="12149" y="592918"/>
                  <a:pt x="0" y="580769"/>
                  <a:pt x="0" y="565782"/>
                </a:cubicBezTo>
                <a:cubicBezTo>
                  <a:pt x="0" y="550795"/>
                  <a:pt x="12149" y="538646"/>
                  <a:pt x="27136" y="538646"/>
                </a:cubicBezTo>
                <a:close/>
                <a:moveTo>
                  <a:pt x="619195" y="448872"/>
                </a:moveTo>
                <a:cubicBezTo>
                  <a:pt x="634182" y="448872"/>
                  <a:pt x="646331" y="461021"/>
                  <a:pt x="646331" y="476008"/>
                </a:cubicBezTo>
                <a:cubicBezTo>
                  <a:pt x="646331" y="490994"/>
                  <a:pt x="634182" y="503144"/>
                  <a:pt x="619195" y="503144"/>
                </a:cubicBezTo>
                <a:cubicBezTo>
                  <a:pt x="604209" y="503144"/>
                  <a:pt x="592059" y="490994"/>
                  <a:pt x="592059" y="476008"/>
                </a:cubicBezTo>
                <a:cubicBezTo>
                  <a:pt x="592059" y="461021"/>
                  <a:pt x="604209" y="448872"/>
                  <a:pt x="619195" y="448872"/>
                </a:cubicBezTo>
                <a:close/>
                <a:moveTo>
                  <a:pt x="520519" y="448872"/>
                </a:moveTo>
                <a:cubicBezTo>
                  <a:pt x="535505" y="448872"/>
                  <a:pt x="547654" y="461021"/>
                  <a:pt x="547654" y="476008"/>
                </a:cubicBezTo>
                <a:cubicBezTo>
                  <a:pt x="547654" y="490994"/>
                  <a:pt x="535505" y="503144"/>
                  <a:pt x="520519" y="503144"/>
                </a:cubicBezTo>
                <a:cubicBezTo>
                  <a:pt x="505532" y="503144"/>
                  <a:pt x="493383" y="490994"/>
                  <a:pt x="493383" y="476008"/>
                </a:cubicBezTo>
                <a:cubicBezTo>
                  <a:pt x="493383" y="461021"/>
                  <a:pt x="505532" y="448872"/>
                  <a:pt x="520519" y="448872"/>
                </a:cubicBezTo>
                <a:close/>
                <a:moveTo>
                  <a:pt x="421842" y="448872"/>
                </a:moveTo>
                <a:cubicBezTo>
                  <a:pt x="436829" y="448872"/>
                  <a:pt x="448978" y="461021"/>
                  <a:pt x="448978" y="476008"/>
                </a:cubicBezTo>
                <a:cubicBezTo>
                  <a:pt x="448978" y="490994"/>
                  <a:pt x="436829" y="503144"/>
                  <a:pt x="421842" y="503144"/>
                </a:cubicBezTo>
                <a:cubicBezTo>
                  <a:pt x="406856" y="503144"/>
                  <a:pt x="394706" y="490994"/>
                  <a:pt x="394706" y="476008"/>
                </a:cubicBezTo>
                <a:cubicBezTo>
                  <a:pt x="394706" y="461021"/>
                  <a:pt x="406856" y="448872"/>
                  <a:pt x="421842" y="448872"/>
                </a:cubicBezTo>
                <a:close/>
                <a:moveTo>
                  <a:pt x="323166" y="448872"/>
                </a:moveTo>
                <a:cubicBezTo>
                  <a:pt x="338152" y="448872"/>
                  <a:pt x="350301" y="461021"/>
                  <a:pt x="350301" y="476008"/>
                </a:cubicBezTo>
                <a:cubicBezTo>
                  <a:pt x="350301" y="490994"/>
                  <a:pt x="338152" y="503144"/>
                  <a:pt x="323166" y="503144"/>
                </a:cubicBezTo>
                <a:cubicBezTo>
                  <a:pt x="308179" y="503144"/>
                  <a:pt x="296030" y="490994"/>
                  <a:pt x="296030" y="476008"/>
                </a:cubicBezTo>
                <a:cubicBezTo>
                  <a:pt x="296030" y="461021"/>
                  <a:pt x="308179" y="448872"/>
                  <a:pt x="323166" y="448872"/>
                </a:cubicBezTo>
                <a:close/>
                <a:moveTo>
                  <a:pt x="224489" y="448872"/>
                </a:moveTo>
                <a:cubicBezTo>
                  <a:pt x="239475" y="448872"/>
                  <a:pt x="251625" y="461021"/>
                  <a:pt x="251625" y="476008"/>
                </a:cubicBezTo>
                <a:cubicBezTo>
                  <a:pt x="251625" y="490994"/>
                  <a:pt x="239475" y="503144"/>
                  <a:pt x="224489" y="503144"/>
                </a:cubicBezTo>
                <a:cubicBezTo>
                  <a:pt x="209502" y="503144"/>
                  <a:pt x="197353" y="490994"/>
                  <a:pt x="197353" y="476008"/>
                </a:cubicBezTo>
                <a:cubicBezTo>
                  <a:pt x="197353" y="461021"/>
                  <a:pt x="209502" y="448872"/>
                  <a:pt x="224489" y="448872"/>
                </a:cubicBezTo>
                <a:close/>
                <a:moveTo>
                  <a:pt x="125812" y="448872"/>
                </a:moveTo>
                <a:cubicBezTo>
                  <a:pt x="140799" y="448872"/>
                  <a:pt x="152948" y="461021"/>
                  <a:pt x="152948" y="476008"/>
                </a:cubicBezTo>
                <a:cubicBezTo>
                  <a:pt x="152948" y="490994"/>
                  <a:pt x="140799" y="503144"/>
                  <a:pt x="125812" y="503144"/>
                </a:cubicBezTo>
                <a:cubicBezTo>
                  <a:pt x="110826" y="503144"/>
                  <a:pt x="98677" y="490994"/>
                  <a:pt x="98677" y="476008"/>
                </a:cubicBezTo>
                <a:cubicBezTo>
                  <a:pt x="98677" y="461021"/>
                  <a:pt x="110826" y="448872"/>
                  <a:pt x="125812" y="448872"/>
                </a:cubicBezTo>
                <a:close/>
                <a:moveTo>
                  <a:pt x="27136" y="448872"/>
                </a:moveTo>
                <a:cubicBezTo>
                  <a:pt x="42122" y="448872"/>
                  <a:pt x="54272" y="461021"/>
                  <a:pt x="54272" y="476008"/>
                </a:cubicBezTo>
                <a:cubicBezTo>
                  <a:pt x="54272" y="490994"/>
                  <a:pt x="42122" y="503144"/>
                  <a:pt x="27136" y="503144"/>
                </a:cubicBezTo>
                <a:cubicBezTo>
                  <a:pt x="12149" y="503144"/>
                  <a:pt x="0" y="490994"/>
                  <a:pt x="0" y="476008"/>
                </a:cubicBezTo>
                <a:cubicBezTo>
                  <a:pt x="0" y="461021"/>
                  <a:pt x="12149" y="448872"/>
                  <a:pt x="27136" y="448872"/>
                </a:cubicBezTo>
                <a:close/>
                <a:moveTo>
                  <a:pt x="619195" y="359097"/>
                </a:moveTo>
                <a:cubicBezTo>
                  <a:pt x="634182" y="359097"/>
                  <a:pt x="646331" y="371247"/>
                  <a:pt x="646331" y="386233"/>
                </a:cubicBezTo>
                <a:cubicBezTo>
                  <a:pt x="646331" y="401220"/>
                  <a:pt x="634182" y="413369"/>
                  <a:pt x="619195" y="413369"/>
                </a:cubicBezTo>
                <a:cubicBezTo>
                  <a:pt x="604209" y="413369"/>
                  <a:pt x="592059" y="401220"/>
                  <a:pt x="592059" y="386233"/>
                </a:cubicBezTo>
                <a:cubicBezTo>
                  <a:pt x="592059" y="371247"/>
                  <a:pt x="604209" y="359097"/>
                  <a:pt x="619195" y="359097"/>
                </a:cubicBezTo>
                <a:close/>
                <a:moveTo>
                  <a:pt x="520519" y="359097"/>
                </a:moveTo>
                <a:cubicBezTo>
                  <a:pt x="535505" y="359097"/>
                  <a:pt x="547654" y="371247"/>
                  <a:pt x="547654" y="386233"/>
                </a:cubicBezTo>
                <a:cubicBezTo>
                  <a:pt x="547654" y="401220"/>
                  <a:pt x="535505" y="413369"/>
                  <a:pt x="520519" y="413369"/>
                </a:cubicBezTo>
                <a:cubicBezTo>
                  <a:pt x="505532" y="413369"/>
                  <a:pt x="493383" y="401220"/>
                  <a:pt x="493383" y="386233"/>
                </a:cubicBezTo>
                <a:cubicBezTo>
                  <a:pt x="493383" y="371247"/>
                  <a:pt x="505532" y="359097"/>
                  <a:pt x="520519" y="359097"/>
                </a:cubicBezTo>
                <a:close/>
                <a:moveTo>
                  <a:pt x="421842" y="359097"/>
                </a:moveTo>
                <a:cubicBezTo>
                  <a:pt x="436829" y="359097"/>
                  <a:pt x="448978" y="371247"/>
                  <a:pt x="448978" y="386233"/>
                </a:cubicBezTo>
                <a:cubicBezTo>
                  <a:pt x="448978" y="401220"/>
                  <a:pt x="436829" y="413369"/>
                  <a:pt x="421842" y="413369"/>
                </a:cubicBezTo>
                <a:cubicBezTo>
                  <a:pt x="406856" y="413369"/>
                  <a:pt x="394706" y="401220"/>
                  <a:pt x="394706" y="386233"/>
                </a:cubicBezTo>
                <a:cubicBezTo>
                  <a:pt x="394706" y="371247"/>
                  <a:pt x="406856" y="359097"/>
                  <a:pt x="421842" y="359097"/>
                </a:cubicBezTo>
                <a:close/>
                <a:moveTo>
                  <a:pt x="323166" y="359097"/>
                </a:moveTo>
                <a:cubicBezTo>
                  <a:pt x="338152" y="359097"/>
                  <a:pt x="350301" y="371247"/>
                  <a:pt x="350301" y="386233"/>
                </a:cubicBezTo>
                <a:cubicBezTo>
                  <a:pt x="350301" y="401220"/>
                  <a:pt x="338152" y="413369"/>
                  <a:pt x="323166" y="413369"/>
                </a:cubicBezTo>
                <a:cubicBezTo>
                  <a:pt x="308179" y="413369"/>
                  <a:pt x="296030" y="401220"/>
                  <a:pt x="296030" y="386233"/>
                </a:cubicBezTo>
                <a:cubicBezTo>
                  <a:pt x="296030" y="371247"/>
                  <a:pt x="308179" y="359097"/>
                  <a:pt x="323166" y="359097"/>
                </a:cubicBezTo>
                <a:close/>
                <a:moveTo>
                  <a:pt x="224489" y="359097"/>
                </a:moveTo>
                <a:cubicBezTo>
                  <a:pt x="239475" y="359097"/>
                  <a:pt x="251625" y="371247"/>
                  <a:pt x="251625" y="386233"/>
                </a:cubicBezTo>
                <a:cubicBezTo>
                  <a:pt x="251625" y="401220"/>
                  <a:pt x="239475" y="413369"/>
                  <a:pt x="224489" y="413369"/>
                </a:cubicBezTo>
                <a:cubicBezTo>
                  <a:pt x="209502" y="413369"/>
                  <a:pt x="197353" y="401220"/>
                  <a:pt x="197353" y="386233"/>
                </a:cubicBezTo>
                <a:cubicBezTo>
                  <a:pt x="197353" y="371247"/>
                  <a:pt x="209502" y="359097"/>
                  <a:pt x="224489" y="359097"/>
                </a:cubicBezTo>
                <a:close/>
                <a:moveTo>
                  <a:pt x="125812" y="359097"/>
                </a:moveTo>
                <a:cubicBezTo>
                  <a:pt x="140799" y="359097"/>
                  <a:pt x="152948" y="371247"/>
                  <a:pt x="152948" y="386233"/>
                </a:cubicBezTo>
                <a:cubicBezTo>
                  <a:pt x="152948" y="401220"/>
                  <a:pt x="140799" y="413369"/>
                  <a:pt x="125812" y="413369"/>
                </a:cubicBezTo>
                <a:cubicBezTo>
                  <a:pt x="110826" y="413369"/>
                  <a:pt x="98677" y="401220"/>
                  <a:pt x="98677" y="386233"/>
                </a:cubicBezTo>
                <a:cubicBezTo>
                  <a:pt x="98677" y="371247"/>
                  <a:pt x="110826" y="359097"/>
                  <a:pt x="125812" y="359097"/>
                </a:cubicBezTo>
                <a:close/>
                <a:moveTo>
                  <a:pt x="27136" y="359097"/>
                </a:moveTo>
                <a:cubicBezTo>
                  <a:pt x="42122" y="359097"/>
                  <a:pt x="54272" y="371247"/>
                  <a:pt x="54272" y="386233"/>
                </a:cubicBezTo>
                <a:cubicBezTo>
                  <a:pt x="54272" y="401220"/>
                  <a:pt x="42122" y="413369"/>
                  <a:pt x="27136" y="413369"/>
                </a:cubicBezTo>
                <a:cubicBezTo>
                  <a:pt x="12149" y="413369"/>
                  <a:pt x="0" y="401220"/>
                  <a:pt x="0" y="386233"/>
                </a:cubicBezTo>
                <a:cubicBezTo>
                  <a:pt x="0" y="371247"/>
                  <a:pt x="12149" y="359097"/>
                  <a:pt x="27136" y="359097"/>
                </a:cubicBezTo>
                <a:close/>
                <a:moveTo>
                  <a:pt x="619195" y="269323"/>
                </a:moveTo>
                <a:cubicBezTo>
                  <a:pt x="634182" y="269323"/>
                  <a:pt x="646331" y="281472"/>
                  <a:pt x="646331" y="296459"/>
                </a:cubicBezTo>
                <a:cubicBezTo>
                  <a:pt x="646331" y="311446"/>
                  <a:pt x="634182" y="323595"/>
                  <a:pt x="619195" y="323595"/>
                </a:cubicBezTo>
                <a:cubicBezTo>
                  <a:pt x="604209" y="323595"/>
                  <a:pt x="592059" y="311446"/>
                  <a:pt x="592059" y="296459"/>
                </a:cubicBezTo>
                <a:cubicBezTo>
                  <a:pt x="592059" y="281472"/>
                  <a:pt x="604209" y="269323"/>
                  <a:pt x="619195" y="269323"/>
                </a:cubicBezTo>
                <a:close/>
                <a:moveTo>
                  <a:pt x="520519" y="269323"/>
                </a:moveTo>
                <a:cubicBezTo>
                  <a:pt x="535505" y="269323"/>
                  <a:pt x="547654" y="281472"/>
                  <a:pt x="547654" y="296459"/>
                </a:cubicBezTo>
                <a:cubicBezTo>
                  <a:pt x="547654" y="311446"/>
                  <a:pt x="535505" y="323595"/>
                  <a:pt x="520519" y="323595"/>
                </a:cubicBezTo>
                <a:cubicBezTo>
                  <a:pt x="505532" y="323595"/>
                  <a:pt x="493383" y="311446"/>
                  <a:pt x="493383" y="296459"/>
                </a:cubicBezTo>
                <a:cubicBezTo>
                  <a:pt x="493383" y="281472"/>
                  <a:pt x="505532" y="269323"/>
                  <a:pt x="520519" y="269323"/>
                </a:cubicBezTo>
                <a:close/>
                <a:moveTo>
                  <a:pt x="421842" y="269323"/>
                </a:moveTo>
                <a:cubicBezTo>
                  <a:pt x="436829" y="269323"/>
                  <a:pt x="448978" y="281472"/>
                  <a:pt x="448978" y="296459"/>
                </a:cubicBezTo>
                <a:cubicBezTo>
                  <a:pt x="448978" y="311446"/>
                  <a:pt x="436829" y="323595"/>
                  <a:pt x="421842" y="323595"/>
                </a:cubicBezTo>
                <a:cubicBezTo>
                  <a:pt x="406856" y="323595"/>
                  <a:pt x="394706" y="311446"/>
                  <a:pt x="394706" y="296459"/>
                </a:cubicBezTo>
                <a:cubicBezTo>
                  <a:pt x="394706" y="281472"/>
                  <a:pt x="406856" y="269323"/>
                  <a:pt x="421842" y="269323"/>
                </a:cubicBezTo>
                <a:close/>
                <a:moveTo>
                  <a:pt x="323166" y="269323"/>
                </a:moveTo>
                <a:cubicBezTo>
                  <a:pt x="338152" y="269323"/>
                  <a:pt x="350301" y="281472"/>
                  <a:pt x="350301" y="296459"/>
                </a:cubicBezTo>
                <a:cubicBezTo>
                  <a:pt x="350301" y="311446"/>
                  <a:pt x="338152" y="323595"/>
                  <a:pt x="323166" y="323595"/>
                </a:cubicBezTo>
                <a:cubicBezTo>
                  <a:pt x="308179" y="323595"/>
                  <a:pt x="296030" y="311446"/>
                  <a:pt x="296030" y="296459"/>
                </a:cubicBezTo>
                <a:cubicBezTo>
                  <a:pt x="296030" y="281472"/>
                  <a:pt x="308179" y="269323"/>
                  <a:pt x="323166" y="269323"/>
                </a:cubicBezTo>
                <a:close/>
                <a:moveTo>
                  <a:pt x="224489" y="269323"/>
                </a:moveTo>
                <a:cubicBezTo>
                  <a:pt x="239475" y="269323"/>
                  <a:pt x="251625" y="281472"/>
                  <a:pt x="251625" y="296459"/>
                </a:cubicBezTo>
                <a:cubicBezTo>
                  <a:pt x="251625" y="311446"/>
                  <a:pt x="239475" y="323595"/>
                  <a:pt x="224489" y="323595"/>
                </a:cubicBezTo>
                <a:cubicBezTo>
                  <a:pt x="209502" y="323595"/>
                  <a:pt x="197353" y="311446"/>
                  <a:pt x="197353" y="296459"/>
                </a:cubicBezTo>
                <a:cubicBezTo>
                  <a:pt x="197353" y="281472"/>
                  <a:pt x="209502" y="269323"/>
                  <a:pt x="224489" y="269323"/>
                </a:cubicBezTo>
                <a:close/>
                <a:moveTo>
                  <a:pt x="125812" y="269323"/>
                </a:moveTo>
                <a:cubicBezTo>
                  <a:pt x="140799" y="269323"/>
                  <a:pt x="152948" y="281472"/>
                  <a:pt x="152948" y="296459"/>
                </a:cubicBezTo>
                <a:cubicBezTo>
                  <a:pt x="152948" y="311446"/>
                  <a:pt x="140799" y="323595"/>
                  <a:pt x="125812" y="323595"/>
                </a:cubicBezTo>
                <a:cubicBezTo>
                  <a:pt x="110826" y="323595"/>
                  <a:pt x="98677" y="311446"/>
                  <a:pt x="98677" y="296459"/>
                </a:cubicBezTo>
                <a:cubicBezTo>
                  <a:pt x="98677" y="281472"/>
                  <a:pt x="110826" y="269323"/>
                  <a:pt x="125812" y="269323"/>
                </a:cubicBezTo>
                <a:close/>
                <a:moveTo>
                  <a:pt x="27136" y="269323"/>
                </a:moveTo>
                <a:cubicBezTo>
                  <a:pt x="42122" y="269323"/>
                  <a:pt x="54272" y="281472"/>
                  <a:pt x="54272" y="296459"/>
                </a:cubicBezTo>
                <a:cubicBezTo>
                  <a:pt x="54272" y="311446"/>
                  <a:pt x="42122" y="323595"/>
                  <a:pt x="27136" y="323595"/>
                </a:cubicBezTo>
                <a:cubicBezTo>
                  <a:pt x="12149" y="323595"/>
                  <a:pt x="0" y="311446"/>
                  <a:pt x="0" y="296459"/>
                </a:cubicBezTo>
                <a:cubicBezTo>
                  <a:pt x="0" y="281472"/>
                  <a:pt x="12149" y="269323"/>
                  <a:pt x="27136" y="269323"/>
                </a:cubicBezTo>
                <a:close/>
                <a:moveTo>
                  <a:pt x="619195" y="179549"/>
                </a:moveTo>
                <a:cubicBezTo>
                  <a:pt x="634182" y="179549"/>
                  <a:pt x="646331" y="191698"/>
                  <a:pt x="646331" y="206685"/>
                </a:cubicBezTo>
                <a:cubicBezTo>
                  <a:pt x="646331" y="221671"/>
                  <a:pt x="634182" y="233821"/>
                  <a:pt x="619195" y="233821"/>
                </a:cubicBezTo>
                <a:cubicBezTo>
                  <a:pt x="604209" y="233821"/>
                  <a:pt x="592059" y="221671"/>
                  <a:pt x="592059" y="206685"/>
                </a:cubicBezTo>
                <a:cubicBezTo>
                  <a:pt x="592059" y="191698"/>
                  <a:pt x="604209" y="179549"/>
                  <a:pt x="619195" y="179549"/>
                </a:cubicBezTo>
                <a:close/>
                <a:moveTo>
                  <a:pt x="520519" y="179549"/>
                </a:moveTo>
                <a:cubicBezTo>
                  <a:pt x="535505" y="179549"/>
                  <a:pt x="547654" y="191698"/>
                  <a:pt x="547654" y="206685"/>
                </a:cubicBezTo>
                <a:cubicBezTo>
                  <a:pt x="547654" y="221671"/>
                  <a:pt x="535505" y="233821"/>
                  <a:pt x="520519" y="233821"/>
                </a:cubicBezTo>
                <a:cubicBezTo>
                  <a:pt x="505532" y="233821"/>
                  <a:pt x="493383" y="221671"/>
                  <a:pt x="493383" y="206685"/>
                </a:cubicBezTo>
                <a:cubicBezTo>
                  <a:pt x="493383" y="191698"/>
                  <a:pt x="505532" y="179549"/>
                  <a:pt x="520519" y="179549"/>
                </a:cubicBezTo>
                <a:close/>
                <a:moveTo>
                  <a:pt x="421842" y="179549"/>
                </a:moveTo>
                <a:cubicBezTo>
                  <a:pt x="436829" y="179549"/>
                  <a:pt x="448978" y="191698"/>
                  <a:pt x="448978" y="206685"/>
                </a:cubicBezTo>
                <a:cubicBezTo>
                  <a:pt x="448978" y="221671"/>
                  <a:pt x="436829" y="233821"/>
                  <a:pt x="421842" y="233821"/>
                </a:cubicBezTo>
                <a:cubicBezTo>
                  <a:pt x="406856" y="233821"/>
                  <a:pt x="394706" y="221671"/>
                  <a:pt x="394706" y="206685"/>
                </a:cubicBezTo>
                <a:cubicBezTo>
                  <a:pt x="394706" y="191698"/>
                  <a:pt x="406856" y="179549"/>
                  <a:pt x="421842" y="179549"/>
                </a:cubicBezTo>
                <a:close/>
                <a:moveTo>
                  <a:pt x="323166" y="179549"/>
                </a:moveTo>
                <a:cubicBezTo>
                  <a:pt x="338152" y="179549"/>
                  <a:pt x="350301" y="191698"/>
                  <a:pt x="350301" y="206685"/>
                </a:cubicBezTo>
                <a:cubicBezTo>
                  <a:pt x="350301" y="221671"/>
                  <a:pt x="338152" y="233821"/>
                  <a:pt x="323166" y="233821"/>
                </a:cubicBezTo>
                <a:cubicBezTo>
                  <a:pt x="308179" y="233821"/>
                  <a:pt x="296030" y="221671"/>
                  <a:pt x="296030" y="206685"/>
                </a:cubicBezTo>
                <a:cubicBezTo>
                  <a:pt x="296030" y="191698"/>
                  <a:pt x="308179" y="179549"/>
                  <a:pt x="323166" y="179549"/>
                </a:cubicBezTo>
                <a:close/>
                <a:moveTo>
                  <a:pt x="224489" y="179549"/>
                </a:moveTo>
                <a:cubicBezTo>
                  <a:pt x="239475" y="179549"/>
                  <a:pt x="251625" y="191698"/>
                  <a:pt x="251625" y="206685"/>
                </a:cubicBezTo>
                <a:cubicBezTo>
                  <a:pt x="251625" y="221671"/>
                  <a:pt x="239475" y="233821"/>
                  <a:pt x="224489" y="233821"/>
                </a:cubicBezTo>
                <a:cubicBezTo>
                  <a:pt x="209502" y="233821"/>
                  <a:pt x="197353" y="221671"/>
                  <a:pt x="197353" y="206685"/>
                </a:cubicBezTo>
                <a:cubicBezTo>
                  <a:pt x="197353" y="191698"/>
                  <a:pt x="209502" y="179549"/>
                  <a:pt x="224489" y="179549"/>
                </a:cubicBezTo>
                <a:close/>
                <a:moveTo>
                  <a:pt x="125812" y="179549"/>
                </a:moveTo>
                <a:cubicBezTo>
                  <a:pt x="140799" y="179549"/>
                  <a:pt x="152948" y="191698"/>
                  <a:pt x="152948" y="206685"/>
                </a:cubicBezTo>
                <a:cubicBezTo>
                  <a:pt x="152948" y="221671"/>
                  <a:pt x="140799" y="233821"/>
                  <a:pt x="125812" y="233821"/>
                </a:cubicBezTo>
                <a:cubicBezTo>
                  <a:pt x="110826" y="233821"/>
                  <a:pt x="98677" y="221671"/>
                  <a:pt x="98677" y="206685"/>
                </a:cubicBezTo>
                <a:cubicBezTo>
                  <a:pt x="98677" y="191698"/>
                  <a:pt x="110826" y="179549"/>
                  <a:pt x="125812" y="179549"/>
                </a:cubicBezTo>
                <a:close/>
                <a:moveTo>
                  <a:pt x="27136" y="179549"/>
                </a:moveTo>
                <a:cubicBezTo>
                  <a:pt x="42122" y="179549"/>
                  <a:pt x="54272" y="191698"/>
                  <a:pt x="54272" y="206685"/>
                </a:cubicBezTo>
                <a:cubicBezTo>
                  <a:pt x="54272" y="221671"/>
                  <a:pt x="42122" y="233821"/>
                  <a:pt x="27136" y="233821"/>
                </a:cubicBezTo>
                <a:cubicBezTo>
                  <a:pt x="12149" y="233821"/>
                  <a:pt x="0" y="221671"/>
                  <a:pt x="0" y="206685"/>
                </a:cubicBezTo>
                <a:cubicBezTo>
                  <a:pt x="0" y="191698"/>
                  <a:pt x="12149" y="179549"/>
                  <a:pt x="27136" y="179549"/>
                </a:cubicBezTo>
                <a:close/>
                <a:moveTo>
                  <a:pt x="619195" y="89774"/>
                </a:moveTo>
                <a:cubicBezTo>
                  <a:pt x="634182" y="89774"/>
                  <a:pt x="646331" y="101924"/>
                  <a:pt x="646331" y="116910"/>
                </a:cubicBezTo>
                <a:cubicBezTo>
                  <a:pt x="646331" y="131897"/>
                  <a:pt x="634182" y="144046"/>
                  <a:pt x="619195" y="144046"/>
                </a:cubicBezTo>
                <a:cubicBezTo>
                  <a:pt x="604209" y="144046"/>
                  <a:pt x="592059" y="131897"/>
                  <a:pt x="592059" y="116910"/>
                </a:cubicBezTo>
                <a:cubicBezTo>
                  <a:pt x="592059" y="101924"/>
                  <a:pt x="604209" y="89774"/>
                  <a:pt x="619195" y="89774"/>
                </a:cubicBezTo>
                <a:close/>
                <a:moveTo>
                  <a:pt x="520519" y="89774"/>
                </a:moveTo>
                <a:cubicBezTo>
                  <a:pt x="535505" y="89774"/>
                  <a:pt x="547654" y="101924"/>
                  <a:pt x="547654" y="116910"/>
                </a:cubicBezTo>
                <a:cubicBezTo>
                  <a:pt x="547654" y="131897"/>
                  <a:pt x="535505" y="144046"/>
                  <a:pt x="520519" y="144046"/>
                </a:cubicBezTo>
                <a:cubicBezTo>
                  <a:pt x="505532" y="144046"/>
                  <a:pt x="493383" y="131897"/>
                  <a:pt x="493383" y="116910"/>
                </a:cubicBezTo>
                <a:cubicBezTo>
                  <a:pt x="493383" y="101924"/>
                  <a:pt x="505532" y="89774"/>
                  <a:pt x="520519" y="89774"/>
                </a:cubicBezTo>
                <a:close/>
                <a:moveTo>
                  <a:pt x="421842" y="89774"/>
                </a:moveTo>
                <a:cubicBezTo>
                  <a:pt x="436829" y="89774"/>
                  <a:pt x="448978" y="101924"/>
                  <a:pt x="448978" y="116910"/>
                </a:cubicBezTo>
                <a:cubicBezTo>
                  <a:pt x="448978" y="131897"/>
                  <a:pt x="436829" y="144046"/>
                  <a:pt x="421842" y="144046"/>
                </a:cubicBezTo>
                <a:cubicBezTo>
                  <a:pt x="406856" y="144046"/>
                  <a:pt x="394706" y="131897"/>
                  <a:pt x="394706" y="116910"/>
                </a:cubicBezTo>
                <a:cubicBezTo>
                  <a:pt x="394706" y="101924"/>
                  <a:pt x="406856" y="89774"/>
                  <a:pt x="421842" y="89774"/>
                </a:cubicBezTo>
                <a:close/>
                <a:moveTo>
                  <a:pt x="323166" y="89774"/>
                </a:moveTo>
                <a:cubicBezTo>
                  <a:pt x="338152" y="89774"/>
                  <a:pt x="350301" y="101924"/>
                  <a:pt x="350301" y="116910"/>
                </a:cubicBezTo>
                <a:cubicBezTo>
                  <a:pt x="350301" y="131897"/>
                  <a:pt x="338152" y="144046"/>
                  <a:pt x="323166" y="144046"/>
                </a:cubicBezTo>
                <a:cubicBezTo>
                  <a:pt x="308179" y="144046"/>
                  <a:pt x="296030" y="131897"/>
                  <a:pt x="296030" y="116910"/>
                </a:cubicBezTo>
                <a:cubicBezTo>
                  <a:pt x="296030" y="101924"/>
                  <a:pt x="308179" y="89774"/>
                  <a:pt x="323166" y="89774"/>
                </a:cubicBezTo>
                <a:close/>
                <a:moveTo>
                  <a:pt x="224489" y="89774"/>
                </a:moveTo>
                <a:cubicBezTo>
                  <a:pt x="239475" y="89774"/>
                  <a:pt x="251625" y="101924"/>
                  <a:pt x="251625" y="116910"/>
                </a:cubicBezTo>
                <a:cubicBezTo>
                  <a:pt x="251625" y="131897"/>
                  <a:pt x="239475" y="144046"/>
                  <a:pt x="224489" y="144046"/>
                </a:cubicBezTo>
                <a:cubicBezTo>
                  <a:pt x="209502" y="144046"/>
                  <a:pt x="197353" y="131897"/>
                  <a:pt x="197353" y="116910"/>
                </a:cubicBezTo>
                <a:cubicBezTo>
                  <a:pt x="197353" y="101924"/>
                  <a:pt x="209502" y="89774"/>
                  <a:pt x="224489" y="89774"/>
                </a:cubicBezTo>
                <a:close/>
                <a:moveTo>
                  <a:pt x="125812" y="89774"/>
                </a:moveTo>
                <a:cubicBezTo>
                  <a:pt x="140799" y="89774"/>
                  <a:pt x="152948" y="101924"/>
                  <a:pt x="152948" y="116910"/>
                </a:cubicBezTo>
                <a:cubicBezTo>
                  <a:pt x="152948" y="131897"/>
                  <a:pt x="140799" y="144046"/>
                  <a:pt x="125812" y="144046"/>
                </a:cubicBezTo>
                <a:cubicBezTo>
                  <a:pt x="110826" y="144046"/>
                  <a:pt x="98677" y="131897"/>
                  <a:pt x="98677" y="116910"/>
                </a:cubicBezTo>
                <a:cubicBezTo>
                  <a:pt x="98677" y="101924"/>
                  <a:pt x="110826" y="89774"/>
                  <a:pt x="125812" y="89774"/>
                </a:cubicBezTo>
                <a:close/>
                <a:moveTo>
                  <a:pt x="27136" y="89774"/>
                </a:moveTo>
                <a:cubicBezTo>
                  <a:pt x="42122" y="89774"/>
                  <a:pt x="54272" y="101924"/>
                  <a:pt x="54272" y="116910"/>
                </a:cubicBezTo>
                <a:cubicBezTo>
                  <a:pt x="54272" y="131897"/>
                  <a:pt x="42122" y="144046"/>
                  <a:pt x="27136" y="144046"/>
                </a:cubicBezTo>
                <a:cubicBezTo>
                  <a:pt x="12149" y="144046"/>
                  <a:pt x="0" y="131897"/>
                  <a:pt x="0" y="116910"/>
                </a:cubicBezTo>
                <a:cubicBezTo>
                  <a:pt x="0" y="101924"/>
                  <a:pt x="12149" y="89774"/>
                  <a:pt x="27136" y="89774"/>
                </a:cubicBezTo>
                <a:close/>
                <a:moveTo>
                  <a:pt x="619195" y="0"/>
                </a:moveTo>
                <a:cubicBezTo>
                  <a:pt x="634182" y="0"/>
                  <a:pt x="646331" y="12149"/>
                  <a:pt x="646331" y="27136"/>
                </a:cubicBezTo>
                <a:cubicBezTo>
                  <a:pt x="646331" y="42123"/>
                  <a:pt x="634182" y="54272"/>
                  <a:pt x="619195" y="54272"/>
                </a:cubicBezTo>
                <a:cubicBezTo>
                  <a:pt x="604209" y="54272"/>
                  <a:pt x="592059" y="42123"/>
                  <a:pt x="592059" y="27136"/>
                </a:cubicBezTo>
                <a:cubicBezTo>
                  <a:pt x="592059" y="12149"/>
                  <a:pt x="604209" y="0"/>
                  <a:pt x="619195" y="0"/>
                </a:cubicBezTo>
                <a:close/>
                <a:moveTo>
                  <a:pt x="520519" y="0"/>
                </a:moveTo>
                <a:cubicBezTo>
                  <a:pt x="535505" y="0"/>
                  <a:pt x="547654" y="12149"/>
                  <a:pt x="547654" y="27136"/>
                </a:cubicBezTo>
                <a:cubicBezTo>
                  <a:pt x="547654" y="42123"/>
                  <a:pt x="535505" y="54272"/>
                  <a:pt x="520519" y="54272"/>
                </a:cubicBezTo>
                <a:cubicBezTo>
                  <a:pt x="505532" y="54272"/>
                  <a:pt x="493383" y="42123"/>
                  <a:pt x="493383" y="27136"/>
                </a:cubicBezTo>
                <a:cubicBezTo>
                  <a:pt x="493383" y="12149"/>
                  <a:pt x="505532" y="0"/>
                  <a:pt x="520519" y="0"/>
                </a:cubicBezTo>
                <a:close/>
                <a:moveTo>
                  <a:pt x="421842" y="0"/>
                </a:moveTo>
                <a:cubicBezTo>
                  <a:pt x="436829" y="0"/>
                  <a:pt x="448978" y="12149"/>
                  <a:pt x="448978" y="27136"/>
                </a:cubicBezTo>
                <a:cubicBezTo>
                  <a:pt x="448978" y="42123"/>
                  <a:pt x="436829" y="54272"/>
                  <a:pt x="421842" y="54272"/>
                </a:cubicBezTo>
                <a:cubicBezTo>
                  <a:pt x="406856" y="54272"/>
                  <a:pt x="394706" y="42123"/>
                  <a:pt x="394706" y="27136"/>
                </a:cubicBezTo>
                <a:cubicBezTo>
                  <a:pt x="394706" y="12149"/>
                  <a:pt x="406856" y="0"/>
                  <a:pt x="421842" y="0"/>
                </a:cubicBezTo>
                <a:close/>
                <a:moveTo>
                  <a:pt x="323166" y="0"/>
                </a:moveTo>
                <a:cubicBezTo>
                  <a:pt x="338152" y="0"/>
                  <a:pt x="350301" y="12149"/>
                  <a:pt x="350301" y="27136"/>
                </a:cubicBezTo>
                <a:cubicBezTo>
                  <a:pt x="350301" y="42123"/>
                  <a:pt x="338152" y="54272"/>
                  <a:pt x="323166" y="54272"/>
                </a:cubicBezTo>
                <a:cubicBezTo>
                  <a:pt x="308179" y="54272"/>
                  <a:pt x="296030" y="42123"/>
                  <a:pt x="296030" y="27136"/>
                </a:cubicBezTo>
                <a:cubicBezTo>
                  <a:pt x="296030" y="12149"/>
                  <a:pt x="308179" y="0"/>
                  <a:pt x="323166" y="0"/>
                </a:cubicBezTo>
                <a:close/>
                <a:moveTo>
                  <a:pt x="224489" y="0"/>
                </a:moveTo>
                <a:cubicBezTo>
                  <a:pt x="239475" y="0"/>
                  <a:pt x="251625" y="12149"/>
                  <a:pt x="251625" y="27136"/>
                </a:cubicBezTo>
                <a:cubicBezTo>
                  <a:pt x="251625" y="42123"/>
                  <a:pt x="239475" y="54272"/>
                  <a:pt x="224489" y="54272"/>
                </a:cubicBezTo>
                <a:cubicBezTo>
                  <a:pt x="209502" y="54272"/>
                  <a:pt x="197353" y="42123"/>
                  <a:pt x="197353" y="27136"/>
                </a:cubicBezTo>
                <a:cubicBezTo>
                  <a:pt x="197353" y="12149"/>
                  <a:pt x="209502" y="0"/>
                  <a:pt x="224489" y="0"/>
                </a:cubicBezTo>
                <a:close/>
                <a:moveTo>
                  <a:pt x="125812" y="0"/>
                </a:moveTo>
                <a:cubicBezTo>
                  <a:pt x="140799" y="0"/>
                  <a:pt x="152948" y="12149"/>
                  <a:pt x="152948" y="27136"/>
                </a:cubicBezTo>
                <a:cubicBezTo>
                  <a:pt x="152948" y="42123"/>
                  <a:pt x="140799" y="54272"/>
                  <a:pt x="125812" y="54272"/>
                </a:cubicBezTo>
                <a:cubicBezTo>
                  <a:pt x="110826" y="54272"/>
                  <a:pt x="98677" y="42123"/>
                  <a:pt x="98677" y="27136"/>
                </a:cubicBezTo>
                <a:cubicBezTo>
                  <a:pt x="98677" y="12149"/>
                  <a:pt x="110826" y="0"/>
                  <a:pt x="125812" y="0"/>
                </a:cubicBezTo>
                <a:close/>
                <a:moveTo>
                  <a:pt x="27136" y="0"/>
                </a:moveTo>
                <a:cubicBezTo>
                  <a:pt x="42122" y="0"/>
                  <a:pt x="54272" y="12149"/>
                  <a:pt x="54272" y="27136"/>
                </a:cubicBezTo>
                <a:cubicBezTo>
                  <a:pt x="54272" y="42123"/>
                  <a:pt x="42122" y="54272"/>
                  <a:pt x="27136" y="54272"/>
                </a:cubicBezTo>
                <a:cubicBezTo>
                  <a:pt x="12149" y="54272"/>
                  <a:pt x="0" y="42123"/>
                  <a:pt x="0" y="27136"/>
                </a:cubicBezTo>
                <a:cubicBezTo>
                  <a:pt x="0" y="12149"/>
                  <a:pt x="12149" y="0"/>
                  <a:pt x="27136" y="0"/>
                </a:cubicBezTo>
                <a:close/>
              </a:path>
            </a:pathLst>
          </a:custGeom>
          <a:gradFill>
            <a:gsLst>
              <a:gs pos="0">
                <a:srgbClr val="2E3AFF">
                  <a:alpha val="20000"/>
                </a:srgbClr>
              </a:gs>
              <a:gs pos="100000">
                <a:srgbClr val="008CFB">
                  <a:alpha val="5000"/>
                </a:srgbClr>
              </a:gs>
            </a:gsLst>
            <a:lin ang="2700000" scaled="1"/>
          </a:gradFill>
          <a:ln>
            <a:noFill/>
          </a:ln>
        </p:spPr>
        <p:txBody>
          <a:bodyPr wrap="square" anchor="ctr"/>
          <a:lstStyle>
            <a:lvl1pPr marL="0" lvl="0" algn="l" defTabSz="914400">
              <a:defRPr sz="1800" kern="1200">
                <a:solidFill>
                  <a:schemeClr val="tx1"/>
                </a:solidFill>
                <a:latin typeface="等线"/>
                <a:ea typeface="等线"/>
              </a:defRPr>
            </a:lvl1pPr>
            <a:lvl2pPr marL="457200" lvl="1" algn="l" defTabSz="914400">
              <a:defRPr sz="1800" kern="1200">
                <a:solidFill>
                  <a:schemeClr val="tx1"/>
                </a:solidFill>
                <a:latin typeface="等线"/>
                <a:ea typeface="等线"/>
              </a:defRPr>
            </a:lvl2pPr>
            <a:lvl3pPr marL="914400" lvl="2" algn="l" defTabSz="914400">
              <a:defRPr sz="1800" kern="1200">
                <a:solidFill>
                  <a:schemeClr val="tx1"/>
                </a:solidFill>
                <a:latin typeface="等线"/>
                <a:ea typeface="等线"/>
              </a:defRPr>
            </a:lvl3pPr>
            <a:lvl4pPr marL="1371600" lvl="3" algn="l" defTabSz="914400">
              <a:defRPr sz="1800" kern="1200">
                <a:solidFill>
                  <a:schemeClr val="tx1"/>
                </a:solidFill>
                <a:latin typeface="等线"/>
                <a:ea typeface="等线"/>
              </a:defRPr>
            </a:lvl4pPr>
            <a:lvl5pPr marL="1828800" lvl="4" algn="l" defTabSz="914400">
              <a:defRPr sz="1800" kern="1200">
                <a:solidFill>
                  <a:schemeClr val="tx1"/>
                </a:solidFill>
                <a:latin typeface="等线"/>
                <a:ea typeface="等线"/>
              </a:defRPr>
            </a:lvl5pPr>
            <a:lvl6pPr marL="2286000" lvl="5" algn="l" defTabSz="914400">
              <a:defRPr sz="1800" kern="1200">
                <a:solidFill>
                  <a:schemeClr val="tx1"/>
                </a:solidFill>
                <a:latin typeface="等线"/>
                <a:ea typeface="等线"/>
              </a:defRPr>
            </a:lvl6pPr>
            <a:lvl7pPr marL="2743200" lvl="6" algn="l" defTabSz="914400">
              <a:defRPr sz="1800" kern="1200">
                <a:solidFill>
                  <a:schemeClr val="tx1"/>
                </a:solidFill>
                <a:latin typeface="等线"/>
                <a:ea typeface="等线"/>
              </a:defRPr>
            </a:lvl7pPr>
            <a:lvl8pPr marL="3200400" lvl="7" algn="l" defTabSz="914400">
              <a:defRPr sz="1800" kern="1200">
                <a:solidFill>
                  <a:schemeClr val="tx1"/>
                </a:solidFill>
                <a:latin typeface="等线"/>
                <a:ea typeface="等线"/>
              </a:defRPr>
            </a:lvl8pPr>
            <a:lvl9pPr marL="3657600" lvl="8" algn="l" defTabSz="914400">
              <a:defRPr sz="1800" kern="1200">
                <a:solidFill>
                  <a:schemeClr val="tx1"/>
                </a:solidFill>
                <a:latin typeface="等线"/>
                <a:ea typeface="等线"/>
              </a:defRPr>
            </a:lvl9pPr>
          </a:lstStyle>
          <a:p>
            <a:pPr algn="ctr"/>
            <a:endParaRPr lang="zh-CN" altLang="en-US">
              <a:solidFill>
                <a:schemeClr val="lt1"/>
              </a:solidFill>
            </a:endParaRPr>
          </a:p>
        </p:txBody>
      </p:sp>
      <p:pic>
        <p:nvPicPr>
          <p:cNvPr id="5" name="图片 4">
            <a:extLst>
              <a:ext uri="{FF2B5EF4-FFF2-40B4-BE49-F238E27FC236}">
                <a16:creationId xmlns:a16="http://schemas.microsoft.com/office/drawing/2014/main" id="{E429C84F-EA7A-CFA1-BC6D-C8E2B8B2F5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744" y="108235"/>
            <a:ext cx="2882162" cy="739490"/>
          </a:xfrm>
          <a:prstGeom prst="rect">
            <a:avLst/>
          </a:prstGeom>
        </p:spPr>
      </p:pic>
      <p:sp>
        <p:nvSpPr>
          <p:cNvPr id="15" name="文本框 14">
            <a:extLst>
              <a:ext uri="{FF2B5EF4-FFF2-40B4-BE49-F238E27FC236}">
                <a16:creationId xmlns:a16="http://schemas.microsoft.com/office/drawing/2014/main" id="{855B9C53-1C5B-6F32-26C2-9488AD23F8FF}"/>
              </a:ext>
            </a:extLst>
          </p:cNvPr>
          <p:cNvSpPr txBox="1"/>
          <p:nvPr/>
        </p:nvSpPr>
        <p:spPr>
          <a:xfrm>
            <a:off x="1004967" y="1339641"/>
            <a:ext cx="3988270" cy="707886"/>
          </a:xfrm>
          <a:prstGeom prst="rect">
            <a:avLst/>
          </a:prstGeom>
          <a:noFill/>
        </p:spPr>
        <p:txBody>
          <a:bodyPr wrap="square">
            <a:spAutoFit/>
          </a:bodyPr>
          <a:lstStyle/>
          <a:p>
            <a:r>
              <a:rPr lang="en-US" altLang="zh-CN" sz="4000" dirty="0">
                <a:gradFill>
                  <a:gsLst>
                    <a:gs pos="0">
                      <a:srgbClr val="2E3AFF"/>
                    </a:gs>
                    <a:gs pos="100000">
                      <a:srgbClr val="008CFB"/>
                    </a:gs>
                  </a:gsLst>
                  <a:lin ang="2700000" scaled="1"/>
                </a:gradFill>
                <a:latin typeface="微软雅黑" panose="020B0503020204020204" pitchFamily="34" charset="-122"/>
                <a:ea typeface="微软雅黑" panose="020B0503020204020204" pitchFamily="34" charset="-122"/>
              </a:rPr>
              <a:t>Conciseness</a:t>
            </a:r>
            <a:endParaRPr lang="zh-CN" altLang="en-US" sz="4000" dirty="0">
              <a:gradFill>
                <a:gsLst>
                  <a:gs pos="0">
                    <a:srgbClr val="2E3AFF"/>
                  </a:gs>
                  <a:gs pos="100000">
                    <a:srgbClr val="008CFB"/>
                  </a:gs>
                </a:gsLst>
                <a:lin ang="2700000" scaled="1"/>
              </a:gradFill>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377172E7-1451-DACD-8AD1-C643B31488B0}"/>
              </a:ext>
            </a:extLst>
          </p:cNvPr>
          <p:cNvSpPr txBox="1"/>
          <p:nvPr/>
        </p:nvSpPr>
        <p:spPr>
          <a:xfrm>
            <a:off x="6475960" y="3950188"/>
            <a:ext cx="3988270" cy="707886"/>
          </a:xfrm>
          <a:prstGeom prst="rect">
            <a:avLst/>
          </a:prstGeom>
          <a:noFill/>
        </p:spPr>
        <p:txBody>
          <a:bodyPr wrap="square">
            <a:spAutoFit/>
          </a:bodyPr>
          <a:lstStyle/>
          <a:p>
            <a:r>
              <a:rPr lang="en-US" altLang="zh-CN" sz="4000" dirty="0">
                <a:solidFill>
                  <a:srgbClr val="FF0000"/>
                </a:solidFill>
                <a:latin typeface="微软雅黑" panose="020B0503020204020204" pitchFamily="34" charset="-122"/>
                <a:ea typeface="微软雅黑" panose="020B0503020204020204" pitchFamily="34" charset="-122"/>
              </a:rPr>
              <a:t>Keywords</a:t>
            </a:r>
            <a:endParaRPr lang="zh-CN" altLang="en-US" sz="4000" dirty="0">
              <a:solidFill>
                <a:srgbClr val="FF0000"/>
              </a:solidFill>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E6F1020C-A9E0-277B-3F47-4DC66F98E87D}"/>
              </a:ext>
            </a:extLst>
          </p:cNvPr>
          <p:cNvSpPr txBox="1"/>
          <p:nvPr/>
        </p:nvSpPr>
        <p:spPr>
          <a:xfrm>
            <a:off x="1004967" y="3950188"/>
            <a:ext cx="3988270" cy="707886"/>
          </a:xfrm>
          <a:prstGeom prst="rect">
            <a:avLst/>
          </a:prstGeom>
          <a:noFill/>
        </p:spPr>
        <p:txBody>
          <a:bodyPr wrap="square">
            <a:spAutoFit/>
          </a:bodyPr>
          <a:lstStyle/>
          <a:p>
            <a:r>
              <a:rPr lang="en-US" altLang="zh-CN" sz="4000" dirty="0">
                <a:solidFill>
                  <a:srgbClr val="7030A0"/>
                </a:solidFill>
                <a:latin typeface="微软雅黑" panose="020B0503020204020204" pitchFamily="34" charset="-122"/>
                <a:ea typeface="微软雅黑" panose="020B0503020204020204" pitchFamily="34" charset="-122"/>
              </a:rPr>
              <a:t>Objectivity</a:t>
            </a:r>
            <a:endParaRPr lang="zh-CN" altLang="en-US" sz="4000" dirty="0">
              <a:solidFill>
                <a:srgbClr val="7030A0"/>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880CDC0B-BA94-162E-179B-340D3F3B9957}"/>
              </a:ext>
            </a:extLst>
          </p:cNvPr>
          <p:cNvSpPr txBox="1"/>
          <p:nvPr/>
        </p:nvSpPr>
        <p:spPr>
          <a:xfrm>
            <a:off x="6475960" y="1339641"/>
            <a:ext cx="3988270" cy="707886"/>
          </a:xfrm>
          <a:prstGeom prst="rect">
            <a:avLst/>
          </a:prstGeom>
          <a:noFill/>
        </p:spPr>
        <p:txBody>
          <a:bodyPr wrap="square">
            <a:spAutoFit/>
          </a:bodyPr>
          <a:lstStyle/>
          <a:p>
            <a:r>
              <a:rPr lang="en-US" altLang="zh-CN" sz="4000" dirty="0">
                <a:solidFill>
                  <a:srgbClr val="00B050"/>
                </a:solidFill>
                <a:latin typeface="微软雅黑" panose="020B0503020204020204" pitchFamily="34" charset="-122"/>
                <a:ea typeface="微软雅黑" panose="020B0503020204020204" pitchFamily="34" charset="-122"/>
              </a:rPr>
              <a:t>Independence</a:t>
            </a:r>
            <a:endParaRPr lang="zh-CN" altLang="en-US" sz="4000" dirty="0">
              <a:solidFill>
                <a:srgbClr val="00B050"/>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B051D27D-34B8-6962-6171-CB03EA9571DC}"/>
              </a:ext>
            </a:extLst>
          </p:cNvPr>
          <p:cNvSpPr txBox="1"/>
          <p:nvPr/>
        </p:nvSpPr>
        <p:spPr>
          <a:xfrm>
            <a:off x="1004967" y="2150221"/>
            <a:ext cx="3834157" cy="1569660"/>
          </a:xfrm>
          <a:prstGeom prst="rect">
            <a:avLst/>
          </a:prstGeom>
          <a:ln w="12700">
            <a:prstDash val="solid"/>
          </a:ln>
        </p:spPr>
        <p:txBody>
          <a:bodyPr wrap="square">
            <a:spAutoFit/>
          </a:bodyPr>
          <a:lstStyle/>
          <a:p>
            <a:r>
              <a:rPr lang="en-US" altLang="zh-CN" sz="2400" dirty="0">
                <a:latin typeface="微软雅黑"/>
                <a:ea typeface="微软雅黑"/>
              </a:rPr>
              <a:t>The abstract should be brief and to the point, typically between </a:t>
            </a:r>
            <a:r>
              <a:rPr lang="en-US" altLang="zh-CN" sz="2400" b="1" dirty="0">
                <a:latin typeface="微软雅黑"/>
                <a:ea typeface="微软雅黑"/>
              </a:rPr>
              <a:t>150-250</a:t>
            </a:r>
            <a:r>
              <a:rPr lang="en-US" altLang="zh-CN" sz="2400" dirty="0">
                <a:latin typeface="微软雅黑"/>
                <a:ea typeface="微软雅黑"/>
              </a:rPr>
              <a:t> words.</a:t>
            </a:r>
          </a:p>
        </p:txBody>
      </p:sp>
      <p:sp>
        <p:nvSpPr>
          <p:cNvPr id="7" name="文本框 6">
            <a:extLst>
              <a:ext uri="{FF2B5EF4-FFF2-40B4-BE49-F238E27FC236}">
                <a16:creationId xmlns:a16="http://schemas.microsoft.com/office/drawing/2014/main" id="{E5399528-EB7A-C892-BC89-28D3EE89199E}"/>
              </a:ext>
            </a:extLst>
          </p:cNvPr>
          <p:cNvSpPr txBox="1"/>
          <p:nvPr/>
        </p:nvSpPr>
        <p:spPr>
          <a:xfrm>
            <a:off x="6475960" y="2047527"/>
            <a:ext cx="5077330" cy="1938992"/>
          </a:xfrm>
          <a:prstGeom prst="rect">
            <a:avLst/>
          </a:prstGeom>
          <a:ln w="12700">
            <a:prstDash val="solid"/>
          </a:ln>
        </p:spPr>
        <p:txBody>
          <a:bodyPr wrap="square">
            <a:spAutoFit/>
          </a:bodyPr>
          <a:lstStyle/>
          <a:p>
            <a:r>
              <a:rPr lang="en-US" altLang="zh-CN" sz="2400" dirty="0"/>
              <a:t>The abstract should be self-contained, allowing readers to understand the </a:t>
            </a:r>
            <a:r>
              <a:rPr lang="en-US" altLang="zh-CN" sz="2400" b="1" dirty="0"/>
              <a:t>main content</a:t>
            </a:r>
            <a:r>
              <a:rPr lang="en-US" altLang="zh-CN" sz="2400" dirty="0"/>
              <a:t> of the paper without needing to read the entire text.</a:t>
            </a:r>
            <a:endParaRPr lang="en-US" altLang="zh-CN" sz="2400" dirty="0">
              <a:latin typeface="微软雅黑"/>
              <a:ea typeface="微软雅黑"/>
            </a:endParaRPr>
          </a:p>
        </p:txBody>
      </p:sp>
      <p:sp>
        <p:nvSpPr>
          <p:cNvPr id="10" name="文本框 9">
            <a:extLst>
              <a:ext uri="{FF2B5EF4-FFF2-40B4-BE49-F238E27FC236}">
                <a16:creationId xmlns:a16="http://schemas.microsoft.com/office/drawing/2014/main" id="{A8EB33C0-FAB2-A57A-F364-514A8A8B25B9}"/>
              </a:ext>
            </a:extLst>
          </p:cNvPr>
          <p:cNvSpPr txBox="1"/>
          <p:nvPr/>
        </p:nvSpPr>
        <p:spPr>
          <a:xfrm>
            <a:off x="1004967" y="4733529"/>
            <a:ext cx="3834157" cy="1569660"/>
          </a:xfrm>
          <a:prstGeom prst="rect">
            <a:avLst/>
          </a:prstGeom>
          <a:ln w="12700">
            <a:prstDash val="solid"/>
          </a:ln>
        </p:spPr>
        <p:txBody>
          <a:bodyPr wrap="square">
            <a:spAutoFit/>
          </a:bodyPr>
          <a:lstStyle/>
          <a:p>
            <a:r>
              <a:rPr lang="en-US" altLang="zh-CN" sz="2400" dirty="0"/>
              <a:t>The language of the abstract should be </a:t>
            </a:r>
            <a:r>
              <a:rPr lang="en-US" altLang="zh-CN" sz="2400" b="1" dirty="0"/>
              <a:t>neutral</a:t>
            </a:r>
            <a:r>
              <a:rPr lang="en-US" altLang="zh-CN" sz="2400" dirty="0"/>
              <a:t>, avoiding personal opinions or subjective evaluations.</a:t>
            </a:r>
            <a:endParaRPr lang="en-US" altLang="zh-CN" sz="2400" dirty="0">
              <a:latin typeface="微软雅黑"/>
              <a:ea typeface="微软雅黑"/>
            </a:endParaRPr>
          </a:p>
        </p:txBody>
      </p:sp>
      <p:sp>
        <p:nvSpPr>
          <p:cNvPr id="11" name="文本框 10">
            <a:extLst>
              <a:ext uri="{FF2B5EF4-FFF2-40B4-BE49-F238E27FC236}">
                <a16:creationId xmlns:a16="http://schemas.microsoft.com/office/drawing/2014/main" id="{4A449698-7047-3EAD-B1CD-99E2B0775848}"/>
              </a:ext>
            </a:extLst>
          </p:cNvPr>
          <p:cNvSpPr txBox="1"/>
          <p:nvPr/>
        </p:nvSpPr>
        <p:spPr>
          <a:xfrm>
            <a:off x="6475960" y="4733529"/>
            <a:ext cx="3834157" cy="830997"/>
          </a:xfrm>
          <a:prstGeom prst="rect">
            <a:avLst/>
          </a:prstGeom>
          <a:ln w="12700">
            <a:prstDash val="solid"/>
          </a:ln>
        </p:spPr>
        <p:txBody>
          <a:bodyPr wrap="square">
            <a:spAutoFit/>
          </a:bodyPr>
          <a:lstStyle/>
          <a:p>
            <a:r>
              <a:rPr lang="en-US" altLang="zh-CN" sz="2400" dirty="0"/>
              <a:t>Include </a:t>
            </a:r>
            <a:r>
              <a:rPr lang="en-US" altLang="zh-CN" sz="2400" b="1" dirty="0"/>
              <a:t>5 - 7</a:t>
            </a:r>
            <a:r>
              <a:rPr lang="en-US" altLang="zh-CN" sz="2400" dirty="0"/>
              <a:t> keywords to aid in literature search.</a:t>
            </a:r>
            <a:endParaRPr lang="en-US" altLang="zh-CN" sz="2400" dirty="0">
              <a:latin typeface="微软雅黑"/>
              <a:ea typeface="微软雅黑"/>
            </a:endParaRPr>
          </a:p>
        </p:txBody>
      </p:sp>
    </p:spTree>
    <p:extLst>
      <p:ext uri="{BB962C8B-B14F-4D97-AF65-F5344CB8AC3E}">
        <p14:creationId xmlns:p14="http://schemas.microsoft.com/office/powerpoint/2010/main" val="13528460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F1209C-2B98-1A37-69F2-8B8EF3F48EFE}"/>
            </a:ext>
          </a:extLst>
        </p:cNvPr>
        <p:cNvGrpSpPr/>
        <p:nvPr/>
      </p:nvGrpSpPr>
      <p:grpSpPr>
        <a:xfrm>
          <a:off x="0" y="0"/>
          <a:ext cx="0" cy="0"/>
          <a:chOff x="0" y="0"/>
          <a:chExt cx="0" cy="0"/>
        </a:xfrm>
      </p:grpSpPr>
      <p:sp>
        <p:nvSpPr>
          <p:cNvPr id="68" name="任意多边形: 形状 67">
            <a:extLst>
              <a:ext uri="{FF2B5EF4-FFF2-40B4-BE49-F238E27FC236}">
                <a16:creationId xmlns:a16="http://schemas.microsoft.com/office/drawing/2014/main" id="{8D3D89C9-77A6-5CB1-9868-B4B8F7418D62}"/>
              </a:ext>
            </a:extLst>
          </p:cNvPr>
          <p:cNvSpPr/>
          <p:nvPr/>
        </p:nvSpPr>
        <p:spPr>
          <a:xfrm>
            <a:off x="1" y="0"/>
            <a:ext cx="4468585" cy="6858000"/>
          </a:xfrm>
          <a:custGeom>
            <a:avLst/>
            <a:gdLst>
              <a:gd name="connsiteX0" fmla="*/ 0 w 4468585"/>
              <a:gd name="connsiteY0" fmla="*/ 0 h 6858000"/>
              <a:gd name="connsiteX1" fmla="*/ 2927668 w 4468585"/>
              <a:gd name="connsiteY1" fmla="*/ 0 h 6858000"/>
              <a:gd name="connsiteX2" fmla="*/ 2965345 w 4468585"/>
              <a:gd name="connsiteY2" fmla="*/ 32637 h 6858000"/>
              <a:gd name="connsiteX3" fmla="*/ 4468585 w 4468585"/>
              <a:gd name="connsiteY3" fmla="*/ 3429001 h 6858000"/>
              <a:gd name="connsiteX4" fmla="*/ 2965345 w 4468585"/>
              <a:gd name="connsiteY4" fmla="*/ 6825365 h 6858000"/>
              <a:gd name="connsiteX5" fmla="*/ 2927670 w 4468585"/>
              <a:gd name="connsiteY5" fmla="*/ 6858000 h 6858000"/>
              <a:gd name="connsiteX6" fmla="*/ 0 w 446858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68585" h="6858000">
                <a:moveTo>
                  <a:pt x="0" y="0"/>
                </a:moveTo>
                <a:lnTo>
                  <a:pt x="2927668" y="0"/>
                </a:lnTo>
                <a:lnTo>
                  <a:pt x="2965345" y="32637"/>
                </a:lnTo>
                <a:cubicBezTo>
                  <a:pt x="3888817" y="871970"/>
                  <a:pt x="4468585" y="2082780"/>
                  <a:pt x="4468585" y="3429001"/>
                </a:cubicBezTo>
                <a:cubicBezTo>
                  <a:pt x="4468585" y="4775223"/>
                  <a:pt x="3888817" y="5986032"/>
                  <a:pt x="2965345" y="6825365"/>
                </a:cubicBezTo>
                <a:lnTo>
                  <a:pt x="2927670" y="6858000"/>
                </a:lnTo>
                <a:lnTo>
                  <a:pt x="0" y="6858000"/>
                </a:lnTo>
                <a:close/>
              </a:path>
            </a:pathLst>
          </a:custGeom>
          <a:gradFill flip="none" rotWithShape="1">
            <a:gsLst>
              <a:gs pos="0">
                <a:srgbClr val="2E3AFF"/>
              </a:gs>
              <a:gs pos="100000">
                <a:srgbClr val="008CF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椭圆 7">
            <a:extLst>
              <a:ext uri="{FF2B5EF4-FFF2-40B4-BE49-F238E27FC236}">
                <a16:creationId xmlns:a16="http://schemas.microsoft.com/office/drawing/2014/main" id="{282FE2CB-177F-0ABB-9CD3-233449E75DF0}"/>
              </a:ext>
            </a:extLst>
          </p:cNvPr>
          <p:cNvSpPr/>
          <p:nvPr/>
        </p:nvSpPr>
        <p:spPr>
          <a:xfrm>
            <a:off x="2492828" y="1627414"/>
            <a:ext cx="3603172" cy="3603172"/>
          </a:xfrm>
          <a:prstGeom prst="ellipse">
            <a:avLst/>
          </a:prstGeom>
          <a:gradFill>
            <a:gsLst>
              <a:gs pos="0">
                <a:srgbClr val="2E3AFF"/>
              </a:gs>
              <a:gs pos="100000">
                <a:srgbClr val="008CFB"/>
              </a:gs>
            </a:gsLst>
            <a:lin ang="2700000" scaled="1"/>
          </a:gradFill>
          <a:ln>
            <a:noFill/>
          </a:ln>
          <a:effectLst>
            <a:outerShdw blurRad="1244600" dist="50800" dir="2700000" algn="tl"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文本框 88">
            <a:extLst>
              <a:ext uri="{FF2B5EF4-FFF2-40B4-BE49-F238E27FC236}">
                <a16:creationId xmlns:a16="http://schemas.microsoft.com/office/drawing/2014/main" id="{4DEB895A-FCFB-20B0-49BF-27E199156663}"/>
              </a:ext>
            </a:extLst>
          </p:cNvPr>
          <p:cNvSpPr txBox="1"/>
          <p:nvPr/>
        </p:nvSpPr>
        <p:spPr>
          <a:xfrm>
            <a:off x="3092531" y="2187913"/>
            <a:ext cx="2514602" cy="1862048"/>
          </a:xfrm>
          <a:prstGeom prst="rect">
            <a:avLst/>
          </a:prstGeom>
          <a:noFill/>
        </p:spPr>
        <p:txBody>
          <a:bodyPr wrap="square" rtlCol="0">
            <a:spAutoFit/>
          </a:bodyPr>
          <a:lstStyle/>
          <a:p>
            <a:pPr algn="ctr"/>
            <a:r>
              <a:rPr lang="en-US" altLang="zh-CN" sz="11500" dirty="0">
                <a:solidFill>
                  <a:schemeClr val="bg1"/>
                </a:solidFill>
                <a:latin typeface="思源宋体 CN Heavy" panose="02020900000000000000" pitchFamily="18" charset="-122"/>
                <a:ea typeface="思源宋体 CN Heavy" panose="02020900000000000000" pitchFamily="18" charset="-122"/>
              </a:rPr>
              <a:t>02</a:t>
            </a:r>
            <a:endParaRPr lang="zh-CN" altLang="en-US" sz="11500" dirty="0">
              <a:solidFill>
                <a:schemeClr val="bg1"/>
              </a:solidFill>
              <a:latin typeface="思源宋体 CN Heavy" panose="02020900000000000000" pitchFamily="18" charset="-122"/>
              <a:ea typeface="思源宋体 CN Heavy" panose="02020900000000000000" pitchFamily="18" charset="-122"/>
            </a:endParaRPr>
          </a:p>
        </p:txBody>
      </p:sp>
      <p:sp>
        <p:nvSpPr>
          <p:cNvPr id="10" name="文本框 9">
            <a:extLst>
              <a:ext uri="{FF2B5EF4-FFF2-40B4-BE49-F238E27FC236}">
                <a16:creationId xmlns:a16="http://schemas.microsoft.com/office/drawing/2014/main" id="{856A5616-B526-4967-1B1F-A7CFCF67C403}"/>
              </a:ext>
            </a:extLst>
          </p:cNvPr>
          <p:cNvSpPr txBox="1"/>
          <p:nvPr/>
        </p:nvSpPr>
        <p:spPr>
          <a:xfrm>
            <a:off x="2831275" y="3757573"/>
            <a:ext cx="3037114" cy="584775"/>
          </a:xfrm>
          <a:prstGeom prst="rect">
            <a:avLst/>
          </a:prstGeom>
          <a:noFill/>
        </p:spPr>
        <p:txBody>
          <a:bodyPr wrap="square" rtlCol="0">
            <a:spAutoFit/>
          </a:bodyPr>
          <a:lstStyle/>
          <a:p>
            <a:pPr algn="ctr"/>
            <a:r>
              <a:rPr lang="en-US" altLang="zh-CN" sz="3200" dirty="0">
                <a:solidFill>
                  <a:schemeClr val="bg1"/>
                </a:solidFill>
              </a:rPr>
              <a:t>PART TWO</a:t>
            </a:r>
            <a:endParaRPr lang="zh-CN" altLang="en-US" sz="3200" dirty="0">
              <a:solidFill>
                <a:schemeClr val="bg1"/>
              </a:solidFill>
            </a:endParaRPr>
          </a:p>
        </p:txBody>
      </p:sp>
      <p:sp>
        <p:nvSpPr>
          <p:cNvPr id="11" name="微信：2090298045【陈西】公众号：陈西设计之家。微信搜索即可。更多免费PPT模版教程等都可以在公众号内获取。PPT高端定制/发布会PPT设计">
            <a:extLst>
              <a:ext uri="{FF2B5EF4-FFF2-40B4-BE49-F238E27FC236}">
                <a16:creationId xmlns:a16="http://schemas.microsoft.com/office/drawing/2014/main" id="{252E83E7-569C-DD6F-C223-FC7AA43F4DF9}"/>
              </a:ext>
            </a:extLst>
          </p:cNvPr>
          <p:cNvSpPr/>
          <p:nvPr/>
        </p:nvSpPr>
        <p:spPr>
          <a:xfrm>
            <a:off x="2682173" y="1816759"/>
            <a:ext cx="3224482" cy="3224482"/>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a:extLst>
              <a:ext uri="{FF2B5EF4-FFF2-40B4-BE49-F238E27FC236}">
                <a16:creationId xmlns:a16="http://schemas.microsoft.com/office/drawing/2014/main" id="{82FCAA64-71E6-D4AD-40FD-504A00969D7B}"/>
              </a:ext>
            </a:extLst>
          </p:cNvPr>
          <p:cNvSpPr/>
          <p:nvPr/>
        </p:nvSpPr>
        <p:spPr>
          <a:xfrm>
            <a:off x="9961359" y="850807"/>
            <a:ext cx="776607" cy="776607"/>
          </a:xfrm>
          <a:prstGeom prst="ellipse">
            <a:avLst/>
          </a:prstGeom>
          <a:gradFill flip="none" rotWithShape="1">
            <a:gsLst>
              <a:gs pos="0">
                <a:srgbClr val="2E3AFF">
                  <a:alpha val="20000"/>
                </a:srgbClr>
              </a:gs>
              <a:gs pos="100000">
                <a:srgbClr val="008CFB">
                  <a:alpha val="5000"/>
                </a:srgb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微信：2090298045【陈西】公众号：陈西设计之家。微信搜索即可。更多免费PPT模版教程等都可以在公众号内获取。PPT高端定制/发布会PPT设计">
            <a:extLst>
              <a:ext uri="{FF2B5EF4-FFF2-40B4-BE49-F238E27FC236}">
                <a16:creationId xmlns:a16="http://schemas.microsoft.com/office/drawing/2014/main" id="{0601A2F8-3F34-6EA5-C4C3-65EDCD7659E4}"/>
              </a:ext>
            </a:extLst>
          </p:cNvPr>
          <p:cNvSpPr/>
          <p:nvPr/>
        </p:nvSpPr>
        <p:spPr>
          <a:xfrm>
            <a:off x="9682516" y="1181316"/>
            <a:ext cx="569378" cy="569378"/>
          </a:xfrm>
          <a:prstGeom prst="ellipse">
            <a:avLst/>
          </a:prstGeom>
          <a:gradFill flip="none" rotWithShape="1">
            <a:gsLst>
              <a:gs pos="0">
                <a:srgbClr val="FC5D00"/>
              </a:gs>
              <a:gs pos="100000">
                <a:srgbClr val="FF9149"/>
              </a:gs>
            </a:gsLst>
            <a:lin ang="2700000" scaled="1"/>
            <a:tileRect/>
          </a:gradFill>
          <a:ln>
            <a:no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文本框 91">
            <a:extLst>
              <a:ext uri="{FF2B5EF4-FFF2-40B4-BE49-F238E27FC236}">
                <a16:creationId xmlns:a16="http://schemas.microsoft.com/office/drawing/2014/main" id="{F96D09F7-55E6-FFD8-3DC0-8615F8B2E28B}"/>
              </a:ext>
            </a:extLst>
          </p:cNvPr>
          <p:cNvSpPr txBox="1"/>
          <p:nvPr/>
        </p:nvSpPr>
        <p:spPr>
          <a:xfrm>
            <a:off x="6506358" y="3004104"/>
            <a:ext cx="5487205" cy="1569660"/>
          </a:xfrm>
          <a:prstGeom prst="rect">
            <a:avLst/>
          </a:prstGeom>
          <a:noFill/>
        </p:spPr>
        <p:txBody>
          <a:bodyPr wrap="square" rtlCol="0">
            <a:spAutoFit/>
          </a:bodyPr>
          <a:lstStyle/>
          <a:p>
            <a:r>
              <a:rPr lang="en-US" altLang="zh-CN" sz="4800" dirty="0">
                <a:gradFill>
                  <a:gsLst>
                    <a:gs pos="0">
                      <a:srgbClr val="2E3AFF"/>
                    </a:gs>
                    <a:gs pos="100000">
                      <a:srgbClr val="008CFB"/>
                    </a:gs>
                  </a:gsLst>
                  <a:lin ang="2700000" scaled="1"/>
                </a:gradFill>
                <a:latin typeface="微软雅黑" panose="020B0503020204020204" pitchFamily="34" charset="-122"/>
                <a:ea typeface="微软雅黑" panose="020B0503020204020204" pitchFamily="34" charset="-122"/>
              </a:rPr>
              <a:t>Basic Structure</a:t>
            </a:r>
            <a:endParaRPr lang="zh-CN" altLang="en-US" sz="4800" dirty="0">
              <a:gradFill>
                <a:gsLst>
                  <a:gs pos="0">
                    <a:srgbClr val="2E3AFF"/>
                  </a:gs>
                  <a:gs pos="100000">
                    <a:srgbClr val="008CFB"/>
                  </a:gs>
                </a:gsLst>
                <a:lin ang="2700000" scaled="1"/>
              </a:gradFill>
              <a:latin typeface="微软雅黑" panose="020B0503020204020204" pitchFamily="34" charset="-122"/>
              <a:ea typeface="微软雅黑" panose="020B0503020204020204" pitchFamily="34" charset="-122"/>
            </a:endParaRPr>
          </a:p>
          <a:p>
            <a:endParaRPr lang="zh-CN" altLang="en-US" sz="4800" dirty="0">
              <a:gradFill>
                <a:gsLst>
                  <a:gs pos="0">
                    <a:srgbClr val="2E3AFF"/>
                  </a:gs>
                  <a:gs pos="100000">
                    <a:srgbClr val="008CFB"/>
                  </a:gs>
                </a:gsLst>
                <a:lin ang="2700000" scaled="1"/>
              </a:gradFill>
              <a:latin typeface="思源宋体 CN Heavy" panose="02020900000000000000" pitchFamily="18" charset="-122"/>
              <a:ea typeface="思源宋体 CN Heavy" panose="02020900000000000000" pitchFamily="18" charset="-122"/>
            </a:endParaRPr>
          </a:p>
        </p:txBody>
      </p:sp>
      <p:grpSp>
        <p:nvGrpSpPr>
          <p:cNvPr id="2" name="组合 1">
            <a:extLst>
              <a:ext uri="{FF2B5EF4-FFF2-40B4-BE49-F238E27FC236}">
                <a16:creationId xmlns:a16="http://schemas.microsoft.com/office/drawing/2014/main" id="{E262DF44-ABEF-3EE7-35B8-E1DA0B33BD3B}"/>
              </a:ext>
            </a:extLst>
          </p:cNvPr>
          <p:cNvGrpSpPr/>
          <p:nvPr/>
        </p:nvGrpSpPr>
        <p:grpSpPr>
          <a:xfrm>
            <a:off x="10100416" y="5380660"/>
            <a:ext cx="667355" cy="505518"/>
            <a:chOff x="10100416" y="5380660"/>
            <a:chExt cx="667355" cy="505518"/>
          </a:xfrm>
        </p:grpSpPr>
        <p:sp>
          <p:nvSpPr>
            <p:cNvPr id="96" name="椭圆 95">
              <a:extLst>
                <a:ext uri="{FF2B5EF4-FFF2-40B4-BE49-F238E27FC236}">
                  <a16:creationId xmlns:a16="http://schemas.microsoft.com/office/drawing/2014/main" id="{5474BC63-4ABE-4D8D-0B3F-14FCB3520C0B}"/>
                </a:ext>
              </a:extLst>
            </p:cNvPr>
            <p:cNvSpPr/>
            <p:nvPr/>
          </p:nvSpPr>
          <p:spPr>
            <a:xfrm>
              <a:off x="10100416" y="5380660"/>
              <a:ext cx="49893" cy="49893"/>
            </a:xfrm>
            <a:prstGeom prst="ellipse">
              <a:avLst/>
            </a:prstGeom>
            <a:noFill/>
            <a:ln w="6350">
              <a:gradFill>
                <a:gsLst>
                  <a:gs pos="0">
                    <a:srgbClr val="FC5D00">
                      <a:alpha val="60000"/>
                    </a:srgbClr>
                  </a:gs>
                  <a:gs pos="100000">
                    <a:srgbClr val="FF9149">
                      <a:alpha val="50000"/>
                    </a:srgbClr>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微信：2090298045【陈西】公众号：陈西设计之家。微信搜索即可。更多免费PPT模版教程等都可以在公众号内获取。PPT高端定制/发布会PPT设计">
              <a:extLst>
                <a:ext uri="{FF2B5EF4-FFF2-40B4-BE49-F238E27FC236}">
                  <a16:creationId xmlns:a16="http://schemas.microsoft.com/office/drawing/2014/main" id="{D55F6937-01F9-3B7C-729C-4C2BC838FA36}"/>
                </a:ext>
              </a:extLst>
            </p:cNvPr>
            <p:cNvSpPr/>
            <p:nvPr/>
          </p:nvSpPr>
          <p:spPr>
            <a:xfrm>
              <a:off x="10192051" y="5394792"/>
              <a:ext cx="263077" cy="263077"/>
            </a:xfrm>
            <a:prstGeom prst="ellipse">
              <a:avLst/>
            </a:prstGeom>
            <a:noFill/>
            <a:ln w="6350">
              <a:gradFill>
                <a:gsLst>
                  <a:gs pos="0">
                    <a:srgbClr val="FC5D00">
                      <a:alpha val="60000"/>
                    </a:srgbClr>
                  </a:gs>
                  <a:gs pos="100000">
                    <a:srgbClr val="FF9149">
                      <a:alpha val="50000"/>
                    </a:srgbClr>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a:extLst>
                <a:ext uri="{FF2B5EF4-FFF2-40B4-BE49-F238E27FC236}">
                  <a16:creationId xmlns:a16="http://schemas.microsoft.com/office/drawing/2014/main" id="{90172442-287B-FBDA-EDEC-1C68DC39F066}"/>
                </a:ext>
              </a:extLst>
            </p:cNvPr>
            <p:cNvSpPr/>
            <p:nvPr/>
          </p:nvSpPr>
          <p:spPr>
            <a:xfrm>
              <a:off x="10348782" y="5467189"/>
              <a:ext cx="418989" cy="418989"/>
            </a:xfrm>
            <a:prstGeom prst="ellipse">
              <a:avLst/>
            </a:prstGeom>
            <a:noFill/>
            <a:ln w="6350">
              <a:gradFill>
                <a:gsLst>
                  <a:gs pos="0">
                    <a:srgbClr val="FC5D00">
                      <a:alpha val="60000"/>
                    </a:srgbClr>
                  </a:gs>
                  <a:gs pos="100000">
                    <a:srgbClr val="FF9149">
                      <a:alpha val="50000"/>
                    </a:srgbClr>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9" name="任意多边形: 形状 108">
            <a:extLst>
              <a:ext uri="{FF2B5EF4-FFF2-40B4-BE49-F238E27FC236}">
                <a16:creationId xmlns:a16="http://schemas.microsoft.com/office/drawing/2014/main" id="{2887ABAB-89BD-E82C-C867-AC76BAFE340B}"/>
              </a:ext>
            </a:extLst>
          </p:cNvPr>
          <p:cNvSpPr/>
          <p:nvPr/>
        </p:nvSpPr>
        <p:spPr>
          <a:xfrm>
            <a:off x="10455128" y="1317174"/>
            <a:ext cx="677258" cy="903499"/>
          </a:xfrm>
          <a:custGeom>
            <a:avLst/>
            <a:gdLst>
              <a:gd name="connsiteX0" fmla="*/ 1043250 w 1088970"/>
              <a:gd name="connsiteY0" fmla="*/ 1361304 h 1452744"/>
              <a:gd name="connsiteX1" fmla="*/ 1088970 w 1088970"/>
              <a:gd name="connsiteY1" fmla="*/ 1407024 h 1452744"/>
              <a:gd name="connsiteX2" fmla="*/ 1043250 w 1088970"/>
              <a:gd name="connsiteY2" fmla="*/ 1452744 h 1452744"/>
              <a:gd name="connsiteX3" fmla="*/ 997530 w 1088970"/>
              <a:gd name="connsiteY3" fmla="*/ 1407024 h 1452744"/>
              <a:gd name="connsiteX4" fmla="*/ 1043250 w 1088970"/>
              <a:gd name="connsiteY4" fmla="*/ 1361304 h 1452744"/>
              <a:gd name="connsiteX5" fmla="*/ 876995 w 1088970"/>
              <a:gd name="connsiteY5" fmla="*/ 1361304 h 1452744"/>
              <a:gd name="connsiteX6" fmla="*/ 922715 w 1088970"/>
              <a:gd name="connsiteY6" fmla="*/ 1407024 h 1452744"/>
              <a:gd name="connsiteX7" fmla="*/ 876995 w 1088970"/>
              <a:gd name="connsiteY7" fmla="*/ 1452744 h 1452744"/>
              <a:gd name="connsiteX8" fmla="*/ 831275 w 1088970"/>
              <a:gd name="connsiteY8" fmla="*/ 1407024 h 1452744"/>
              <a:gd name="connsiteX9" fmla="*/ 876995 w 1088970"/>
              <a:gd name="connsiteY9" fmla="*/ 1361304 h 1452744"/>
              <a:gd name="connsiteX10" fmla="*/ 710740 w 1088970"/>
              <a:gd name="connsiteY10" fmla="*/ 1361304 h 1452744"/>
              <a:gd name="connsiteX11" fmla="*/ 756460 w 1088970"/>
              <a:gd name="connsiteY11" fmla="*/ 1407024 h 1452744"/>
              <a:gd name="connsiteX12" fmla="*/ 710740 w 1088970"/>
              <a:gd name="connsiteY12" fmla="*/ 1452744 h 1452744"/>
              <a:gd name="connsiteX13" fmla="*/ 665020 w 1088970"/>
              <a:gd name="connsiteY13" fmla="*/ 1407024 h 1452744"/>
              <a:gd name="connsiteX14" fmla="*/ 710740 w 1088970"/>
              <a:gd name="connsiteY14" fmla="*/ 1361304 h 1452744"/>
              <a:gd name="connsiteX15" fmla="*/ 544485 w 1088970"/>
              <a:gd name="connsiteY15" fmla="*/ 1361304 h 1452744"/>
              <a:gd name="connsiteX16" fmla="*/ 590205 w 1088970"/>
              <a:gd name="connsiteY16" fmla="*/ 1407024 h 1452744"/>
              <a:gd name="connsiteX17" fmla="*/ 544485 w 1088970"/>
              <a:gd name="connsiteY17" fmla="*/ 1452744 h 1452744"/>
              <a:gd name="connsiteX18" fmla="*/ 498765 w 1088970"/>
              <a:gd name="connsiteY18" fmla="*/ 1407024 h 1452744"/>
              <a:gd name="connsiteX19" fmla="*/ 544485 w 1088970"/>
              <a:gd name="connsiteY19" fmla="*/ 1361304 h 1452744"/>
              <a:gd name="connsiteX20" fmla="*/ 378230 w 1088970"/>
              <a:gd name="connsiteY20" fmla="*/ 1361304 h 1452744"/>
              <a:gd name="connsiteX21" fmla="*/ 423950 w 1088970"/>
              <a:gd name="connsiteY21" fmla="*/ 1407024 h 1452744"/>
              <a:gd name="connsiteX22" fmla="*/ 378230 w 1088970"/>
              <a:gd name="connsiteY22" fmla="*/ 1452744 h 1452744"/>
              <a:gd name="connsiteX23" fmla="*/ 332510 w 1088970"/>
              <a:gd name="connsiteY23" fmla="*/ 1407024 h 1452744"/>
              <a:gd name="connsiteX24" fmla="*/ 378230 w 1088970"/>
              <a:gd name="connsiteY24" fmla="*/ 1361304 h 1452744"/>
              <a:gd name="connsiteX25" fmla="*/ 211975 w 1088970"/>
              <a:gd name="connsiteY25" fmla="*/ 1361304 h 1452744"/>
              <a:gd name="connsiteX26" fmla="*/ 257695 w 1088970"/>
              <a:gd name="connsiteY26" fmla="*/ 1407024 h 1452744"/>
              <a:gd name="connsiteX27" fmla="*/ 211975 w 1088970"/>
              <a:gd name="connsiteY27" fmla="*/ 1452744 h 1452744"/>
              <a:gd name="connsiteX28" fmla="*/ 166255 w 1088970"/>
              <a:gd name="connsiteY28" fmla="*/ 1407024 h 1452744"/>
              <a:gd name="connsiteX29" fmla="*/ 211975 w 1088970"/>
              <a:gd name="connsiteY29" fmla="*/ 1361304 h 1452744"/>
              <a:gd name="connsiteX30" fmla="*/ 45720 w 1088970"/>
              <a:gd name="connsiteY30" fmla="*/ 1361304 h 1452744"/>
              <a:gd name="connsiteX31" fmla="*/ 91440 w 1088970"/>
              <a:gd name="connsiteY31" fmla="*/ 1407024 h 1452744"/>
              <a:gd name="connsiteX32" fmla="*/ 45720 w 1088970"/>
              <a:gd name="connsiteY32" fmla="*/ 1452744 h 1452744"/>
              <a:gd name="connsiteX33" fmla="*/ 0 w 1088970"/>
              <a:gd name="connsiteY33" fmla="*/ 1407024 h 1452744"/>
              <a:gd name="connsiteX34" fmla="*/ 45720 w 1088970"/>
              <a:gd name="connsiteY34" fmla="*/ 1361304 h 1452744"/>
              <a:gd name="connsiteX35" fmla="*/ 1043250 w 1088970"/>
              <a:gd name="connsiteY35" fmla="*/ 1210048 h 1452744"/>
              <a:gd name="connsiteX36" fmla="*/ 1088970 w 1088970"/>
              <a:gd name="connsiteY36" fmla="*/ 1255768 h 1452744"/>
              <a:gd name="connsiteX37" fmla="*/ 1043250 w 1088970"/>
              <a:gd name="connsiteY37" fmla="*/ 1301488 h 1452744"/>
              <a:gd name="connsiteX38" fmla="*/ 997530 w 1088970"/>
              <a:gd name="connsiteY38" fmla="*/ 1255768 h 1452744"/>
              <a:gd name="connsiteX39" fmla="*/ 1043250 w 1088970"/>
              <a:gd name="connsiteY39" fmla="*/ 1210048 h 1452744"/>
              <a:gd name="connsiteX40" fmla="*/ 876995 w 1088970"/>
              <a:gd name="connsiteY40" fmla="*/ 1210048 h 1452744"/>
              <a:gd name="connsiteX41" fmla="*/ 922715 w 1088970"/>
              <a:gd name="connsiteY41" fmla="*/ 1255768 h 1452744"/>
              <a:gd name="connsiteX42" fmla="*/ 876995 w 1088970"/>
              <a:gd name="connsiteY42" fmla="*/ 1301488 h 1452744"/>
              <a:gd name="connsiteX43" fmla="*/ 831275 w 1088970"/>
              <a:gd name="connsiteY43" fmla="*/ 1255768 h 1452744"/>
              <a:gd name="connsiteX44" fmla="*/ 876995 w 1088970"/>
              <a:gd name="connsiteY44" fmla="*/ 1210048 h 1452744"/>
              <a:gd name="connsiteX45" fmla="*/ 710740 w 1088970"/>
              <a:gd name="connsiteY45" fmla="*/ 1210048 h 1452744"/>
              <a:gd name="connsiteX46" fmla="*/ 756460 w 1088970"/>
              <a:gd name="connsiteY46" fmla="*/ 1255768 h 1452744"/>
              <a:gd name="connsiteX47" fmla="*/ 710740 w 1088970"/>
              <a:gd name="connsiteY47" fmla="*/ 1301488 h 1452744"/>
              <a:gd name="connsiteX48" fmla="*/ 665020 w 1088970"/>
              <a:gd name="connsiteY48" fmla="*/ 1255768 h 1452744"/>
              <a:gd name="connsiteX49" fmla="*/ 710740 w 1088970"/>
              <a:gd name="connsiteY49" fmla="*/ 1210048 h 1452744"/>
              <a:gd name="connsiteX50" fmla="*/ 544485 w 1088970"/>
              <a:gd name="connsiteY50" fmla="*/ 1210048 h 1452744"/>
              <a:gd name="connsiteX51" fmla="*/ 590205 w 1088970"/>
              <a:gd name="connsiteY51" fmla="*/ 1255768 h 1452744"/>
              <a:gd name="connsiteX52" fmla="*/ 544485 w 1088970"/>
              <a:gd name="connsiteY52" fmla="*/ 1301488 h 1452744"/>
              <a:gd name="connsiteX53" fmla="*/ 498765 w 1088970"/>
              <a:gd name="connsiteY53" fmla="*/ 1255768 h 1452744"/>
              <a:gd name="connsiteX54" fmla="*/ 544485 w 1088970"/>
              <a:gd name="connsiteY54" fmla="*/ 1210048 h 1452744"/>
              <a:gd name="connsiteX55" fmla="*/ 378230 w 1088970"/>
              <a:gd name="connsiteY55" fmla="*/ 1210048 h 1452744"/>
              <a:gd name="connsiteX56" fmla="*/ 423950 w 1088970"/>
              <a:gd name="connsiteY56" fmla="*/ 1255768 h 1452744"/>
              <a:gd name="connsiteX57" fmla="*/ 378230 w 1088970"/>
              <a:gd name="connsiteY57" fmla="*/ 1301488 h 1452744"/>
              <a:gd name="connsiteX58" fmla="*/ 332510 w 1088970"/>
              <a:gd name="connsiteY58" fmla="*/ 1255768 h 1452744"/>
              <a:gd name="connsiteX59" fmla="*/ 378230 w 1088970"/>
              <a:gd name="connsiteY59" fmla="*/ 1210048 h 1452744"/>
              <a:gd name="connsiteX60" fmla="*/ 211975 w 1088970"/>
              <a:gd name="connsiteY60" fmla="*/ 1210048 h 1452744"/>
              <a:gd name="connsiteX61" fmla="*/ 257695 w 1088970"/>
              <a:gd name="connsiteY61" fmla="*/ 1255768 h 1452744"/>
              <a:gd name="connsiteX62" fmla="*/ 211975 w 1088970"/>
              <a:gd name="connsiteY62" fmla="*/ 1301488 h 1452744"/>
              <a:gd name="connsiteX63" fmla="*/ 166255 w 1088970"/>
              <a:gd name="connsiteY63" fmla="*/ 1255768 h 1452744"/>
              <a:gd name="connsiteX64" fmla="*/ 211975 w 1088970"/>
              <a:gd name="connsiteY64" fmla="*/ 1210048 h 1452744"/>
              <a:gd name="connsiteX65" fmla="*/ 45720 w 1088970"/>
              <a:gd name="connsiteY65" fmla="*/ 1210048 h 1452744"/>
              <a:gd name="connsiteX66" fmla="*/ 91440 w 1088970"/>
              <a:gd name="connsiteY66" fmla="*/ 1255768 h 1452744"/>
              <a:gd name="connsiteX67" fmla="*/ 45720 w 1088970"/>
              <a:gd name="connsiteY67" fmla="*/ 1301488 h 1452744"/>
              <a:gd name="connsiteX68" fmla="*/ 0 w 1088970"/>
              <a:gd name="connsiteY68" fmla="*/ 1255768 h 1452744"/>
              <a:gd name="connsiteX69" fmla="*/ 45720 w 1088970"/>
              <a:gd name="connsiteY69" fmla="*/ 1210048 h 1452744"/>
              <a:gd name="connsiteX70" fmla="*/ 1043250 w 1088970"/>
              <a:gd name="connsiteY70" fmla="*/ 1058792 h 1452744"/>
              <a:gd name="connsiteX71" fmla="*/ 1088970 w 1088970"/>
              <a:gd name="connsiteY71" fmla="*/ 1104512 h 1452744"/>
              <a:gd name="connsiteX72" fmla="*/ 1043250 w 1088970"/>
              <a:gd name="connsiteY72" fmla="*/ 1150232 h 1452744"/>
              <a:gd name="connsiteX73" fmla="*/ 997530 w 1088970"/>
              <a:gd name="connsiteY73" fmla="*/ 1104512 h 1452744"/>
              <a:gd name="connsiteX74" fmla="*/ 1043250 w 1088970"/>
              <a:gd name="connsiteY74" fmla="*/ 1058792 h 1452744"/>
              <a:gd name="connsiteX75" fmla="*/ 876995 w 1088970"/>
              <a:gd name="connsiteY75" fmla="*/ 1058792 h 1452744"/>
              <a:gd name="connsiteX76" fmla="*/ 922715 w 1088970"/>
              <a:gd name="connsiteY76" fmla="*/ 1104512 h 1452744"/>
              <a:gd name="connsiteX77" fmla="*/ 876995 w 1088970"/>
              <a:gd name="connsiteY77" fmla="*/ 1150232 h 1452744"/>
              <a:gd name="connsiteX78" fmla="*/ 831275 w 1088970"/>
              <a:gd name="connsiteY78" fmla="*/ 1104512 h 1452744"/>
              <a:gd name="connsiteX79" fmla="*/ 876995 w 1088970"/>
              <a:gd name="connsiteY79" fmla="*/ 1058792 h 1452744"/>
              <a:gd name="connsiteX80" fmla="*/ 710740 w 1088970"/>
              <a:gd name="connsiteY80" fmla="*/ 1058792 h 1452744"/>
              <a:gd name="connsiteX81" fmla="*/ 756460 w 1088970"/>
              <a:gd name="connsiteY81" fmla="*/ 1104512 h 1452744"/>
              <a:gd name="connsiteX82" fmla="*/ 710740 w 1088970"/>
              <a:gd name="connsiteY82" fmla="*/ 1150232 h 1452744"/>
              <a:gd name="connsiteX83" fmla="*/ 665020 w 1088970"/>
              <a:gd name="connsiteY83" fmla="*/ 1104512 h 1452744"/>
              <a:gd name="connsiteX84" fmla="*/ 710740 w 1088970"/>
              <a:gd name="connsiteY84" fmla="*/ 1058792 h 1452744"/>
              <a:gd name="connsiteX85" fmla="*/ 544485 w 1088970"/>
              <a:gd name="connsiteY85" fmla="*/ 1058792 h 1452744"/>
              <a:gd name="connsiteX86" fmla="*/ 590205 w 1088970"/>
              <a:gd name="connsiteY86" fmla="*/ 1104512 h 1452744"/>
              <a:gd name="connsiteX87" fmla="*/ 544485 w 1088970"/>
              <a:gd name="connsiteY87" fmla="*/ 1150232 h 1452744"/>
              <a:gd name="connsiteX88" fmla="*/ 498765 w 1088970"/>
              <a:gd name="connsiteY88" fmla="*/ 1104512 h 1452744"/>
              <a:gd name="connsiteX89" fmla="*/ 544485 w 1088970"/>
              <a:gd name="connsiteY89" fmla="*/ 1058792 h 1452744"/>
              <a:gd name="connsiteX90" fmla="*/ 378230 w 1088970"/>
              <a:gd name="connsiteY90" fmla="*/ 1058792 h 1452744"/>
              <a:gd name="connsiteX91" fmla="*/ 423950 w 1088970"/>
              <a:gd name="connsiteY91" fmla="*/ 1104512 h 1452744"/>
              <a:gd name="connsiteX92" fmla="*/ 378230 w 1088970"/>
              <a:gd name="connsiteY92" fmla="*/ 1150232 h 1452744"/>
              <a:gd name="connsiteX93" fmla="*/ 332510 w 1088970"/>
              <a:gd name="connsiteY93" fmla="*/ 1104512 h 1452744"/>
              <a:gd name="connsiteX94" fmla="*/ 378230 w 1088970"/>
              <a:gd name="connsiteY94" fmla="*/ 1058792 h 1452744"/>
              <a:gd name="connsiteX95" fmla="*/ 211975 w 1088970"/>
              <a:gd name="connsiteY95" fmla="*/ 1058792 h 1452744"/>
              <a:gd name="connsiteX96" fmla="*/ 257695 w 1088970"/>
              <a:gd name="connsiteY96" fmla="*/ 1104512 h 1452744"/>
              <a:gd name="connsiteX97" fmla="*/ 211975 w 1088970"/>
              <a:gd name="connsiteY97" fmla="*/ 1150232 h 1452744"/>
              <a:gd name="connsiteX98" fmla="*/ 166255 w 1088970"/>
              <a:gd name="connsiteY98" fmla="*/ 1104512 h 1452744"/>
              <a:gd name="connsiteX99" fmla="*/ 211975 w 1088970"/>
              <a:gd name="connsiteY99" fmla="*/ 1058792 h 1452744"/>
              <a:gd name="connsiteX100" fmla="*/ 45720 w 1088970"/>
              <a:gd name="connsiteY100" fmla="*/ 1058792 h 1452744"/>
              <a:gd name="connsiteX101" fmla="*/ 91440 w 1088970"/>
              <a:gd name="connsiteY101" fmla="*/ 1104512 h 1452744"/>
              <a:gd name="connsiteX102" fmla="*/ 45720 w 1088970"/>
              <a:gd name="connsiteY102" fmla="*/ 1150232 h 1452744"/>
              <a:gd name="connsiteX103" fmla="*/ 0 w 1088970"/>
              <a:gd name="connsiteY103" fmla="*/ 1104512 h 1452744"/>
              <a:gd name="connsiteX104" fmla="*/ 45720 w 1088970"/>
              <a:gd name="connsiteY104" fmla="*/ 1058792 h 1452744"/>
              <a:gd name="connsiteX105" fmla="*/ 1043250 w 1088970"/>
              <a:gd name="connsiteY105" fmla="*/ 907536 h 1452744"/>
              <a:gd name="connsiteX106" fmla="*/ 1088970 w 1088970"/>
              <a:gd name="connsiteY106" fmla="*/ 953256 h 1452744"/>
              <a:gd name="connsiteX107" fmla="*/ 1043250 w 1088970"/>
              <a:gd name="connsiteY107" fmla="*/ 998976 h 1452744"/>
              <a:gd name="connsiteX108" fmla="*/ 997530 w 1088970"/>
              <a:gd name="connsiteY108" fmla="*/ 953256 h 1452744"/>
              <a:gd name="connsiteX109" fmla="*/ 1043250 w 1088970"/>
              <a:gd name="connsiteY109" fmla="*/ 907536 h 1452744"/>
              <a:gd name="connsiteX110" fmla="*/ 876995 w 1088970"/>
              <a:gd name="connsiteY110" fmla="*/ 907536 h 1452744"/>
              <a:gd name="connsiteX111" fmla="*/ 922715 w 1088970"/>
              <a:gd name="connsiteY111" fmla="*/ 953256 h 1452744"/>
              <a:gd name="connsiteX112" fmla="*/ 876995 w 1088970"/>
              <a:gd name="connsiteY112" fmla="*/ 998976 h 1452744"/>
              <a:gd name="connsiteX113" fmla="*/ 831275 w 1088970"/>
              <a:gd name="connsiteY113" fmla="*/ 953256 h 1452744"/>
              <a:gd name="connsiteX114" fmla="*/ 876995 w 1088970"/>
              <a:gd name="connsiteY114" fmla="*/ 907536 h 1452744"/>
              <a:gd name="connsiteX115" fmla="*/ 710740 w 1088970"/>
              <a:gd name="connsiteY115" fmla="*/ 907536 h 1452744"/>
              <a:gd name="connsiteX116" fmla="*/ 756460 w 1088970"/>
              <a:gd name="connsiteY116" fmla="*/ 953256 h 1452744"/>
              <a:gd name="connsiteX117" fmla="*/ 710740 w 1088970"/>
              <a:gd name="connsiteY117" fmla="*/ 998976 h 1452744"/>
              <a:gd name="connsiteX118" fmla="*/ 665020 w 1088970"/>
              <a:gd name="connsiteY118" fmla="*/ 953256 h 1452744"/>
              <a:gd name="connsiteX119" fmla="*/ 710740 w 1088970"/>
              <a:gd name="connsiteY119" fmla="*/ 907536 h 1452744"/>
              <a:gd name="connsiteX120" fmla="*/ 544485 w 1088970"/>
              <a:gd name="connsiteY120" fmla="*/ 907536 h 1452744"/>
              <a:gd name="connsiteX121" fmla="*/ 590205 w 1088970"/>
              <a:gd name="connsiteY121" fmla="*/ 953256 h 1452744"/>
              <a:gd name="connsiteX122" fmla="*/ 544485 w 1088970"/>
              <a:gd name="connsiteY122" fmla="*/ 998976 h 1452744"/>
              <a:gd name="connsiteX123" fmla="*/ 498765 w 1088970"/>
              <a:gd name="connsiteY123" fmla="*/ 953256 h 1452744"/>
              <a:gd name="connsiteX124" fmla="*/ 544485 w 1088970"/>
              <a:gd name="connsiteY124" fmla="*/ 907536 h 1452744"/>
              <a:gd name="connsiteX125" fmla="*/ 378230 w 1088970"/>
              <a:gd name="connsiteY125" fmla="*/ 907536 h 1452744"/>
              <a:gd name="connsiteX126" fmla="*/ 423950 w 1088970"/>
              <a:gd name="connsiteY126" fmla="*/ 953256 h 1452744"/>
              <a:gd name="connsiteX127" fmla="*/ 378230 w 1088970"/>
              <a:gd name="connsiteY127" fmla="*/ 998976 h 1452744"/>
              <a:gd name="connsiteX128" fmla="*/ 332510 w 1088970"/>
              <a:gd name="connsiteY128" fmla="*/ 953256 h 1452744"/>
              <a:gd name="connsiteX129" fmla="*/ 378230 w 1088970"/>
              <a:gd name="connsiteY129" fmla="*/ 907536 h 1452744"/>
              <a:gd name="connsiteX130" fmla="*/ 211975 w 1088970"/>
              <a:gd name="connsiteY130" fmla="*/ 907536 h 1452744"/>
              <a:gd name="connsiteX131" fmla="*/ 257695 w 1088970"/>
              <a:gd name="connsiteY131" fmla="*/ 953256 h 1452744"/>
              <a:gd name="connsiteX132" fmla="*/ 211975 w 1088970"/>
              <a:gd name="connsiteY132" fmla="*/ 998976 h 1452744"/>
              <a:gd name="connsiteX133" fmla="*/ 166255 w 1088970"/>
              <a:gd name="connsiteY133" fmla="*/ 953256 h 1452744"/>
              <a:gd name="connsiteX134" fmla="*/ 211975 w 1088970"/>
              <a:gd name="connsiteY134" fmla="*/ 907536 h 1452744"/>
              <a:gd name="connsiteX135" fmla="*/ 45720 w 1088970"/>
              <a:gd name="connsiteY135" fmla="*/ 907536 h 1452744"/>
              <a:gd name="connsiteX136" fmla="*/ 91440 w 1088970"/>
              <a:gd name="connsiteY136" fmla="*/ 953256 h 1452744"/>
              <a:gd name="connsiteX137" fmla="*/ 45720 w 1088970"/>
              <a:gd name="connsiteY137" fmla="*/ 998976 h 1452744"/>
              <a:gd name="connsiteX138" fmla="*/ 0 w 1088970"/>
              <a:gd name="connsiteY138" fmla="*/ 953256 h 1452744"/>
              <a:gd name="connsiteX139" fmla="*/ 45720 w 1088970"/>
              <a:gd name="connsiteY139" fmla="*/ 907536 h 1452744"/>
              <a:gd name="connsiteX140" fmla="*/ 1043250 w 1088970"/>
              <a:gd name="connsiteY140" fmla="*/ 756280 h 1452744"/>
              <a:gd name="connsiteX141" fmla="*/ 1088970 w 1088970"/>
              <a:gd name="connsiteY141" fmla="*/ 802000 h 1452744"/>
              <a:gd name="connsiteX142" fmla="*/ 1043250 w 1088970"/>
              <a:gd name="connsiteY142" fmla="*/ 847720 h 1452744"/>
              <a:gd name="connsiteX143" fmla="*/ 997530 w 1088970"/>
              <a:gd name="connsiteY143" fmla="*/ 802000 h 1452744"/>
              <a:gd name="connsiteX144" fmla="*/ 1043250 w 1088970"/>
              <a:gd name="connsiteY144" fmla="*/ 756280 h 1452744"/>
              <a:gd name="connsiteX145" fmla="*/ 876995 w 1088970"/>
              <a:gd name="connsiteY145" fmla="*/ 756280 h 1452744"/>
              <a:gd name="connsiteX146" fmla="*/ 922715 w 1088970"/>
              <a:gd name="connsiteY146" fmla="*/ 802000 h 1452744"/>
              <a:gd name="connsiteX147" fmla="*/ 876995 w 1088970"/>
              <a:gd name="connsiteY147" fmla="*/ 847720 h 1452744"/>
              <a:gd name="connsiteX148" fmla="*/ 831275 w 1088970"/>
              <a:gd name="connsiteY148" fmla="*/ 802000 h 1452744"/>
              <a:gd name="connsiteX149" fmla="*/ 876995 w 1088970"/>
              <a:gd name="connsiteY149" fmla="*/ 756280 h 1452744"/>
              <a:gd name="connsiteX150" fmla="*/ 710740 w 1088970"/>
              <a:gd name="connsiteY150" fmla="*/ 756280 h 1452744"/>
              <a:gd name="connsiteX151" fmla="*/ 756460 w 1088970"/>
              <a:gd name="connsiteY151" fmla="*/ 802000 h 1452744"/>
              <a:gd name="connsiteX152" fmla="*/ 710740 w 1088970"/>
              <a:gd name="connsiteY152" fmla="*/ 847720 h 1452744"/>
              <a:gd name="connsiteX153" fmla="*/ 665020 w 1088970"/>
              <a:gd name="connsiteY153" fmla="*/ 802000 h 1452744"/>
              <a:gd name="connsiteX154" fmla="*/ 710740 w 1088970"/>
              <a:gd name="connsiteY154" fmla="*/ 756280 h 1452744"/>
              <a:gd name="connsiteX155" fmla="*/ 544485 w 1088970"/>
              <a:gd name="connsiteY155" fmla="*/ 756280 h 1452744"/>
              <a:gd name="connsiteX156" fmla="*/ 590205 w 1088970"/>
              <a:gd name="connsiteY156" fmla="*/ 802000 h 1452744"/>
              <a:gd name="connsiteX157" fmla="*/ 544485 w 1088970"/>
              <a:gd name="connsiteY157" fmla="*/ 847720 h 1452744"/>
              <a:gd name="connsiteX158" fmla="*/ 498765 w 1088970"/>
              <a:gd name="connsiteY158" fmla="*/ 802000 h 1452744"/>
              <a:gd name="connsiteX159" fmla="*/ 544485 w 1088970"/>
              <a:gd name="connsiteY159" fmla="*/ 756280 h 1452744"/>
              <a:gd name="connsiteX160" fmla="*/ 378230 w 1088970"/>
              <a:gd name="connsiteY160" fmla="*/ 756280 h 1452744"/>
              <a:gd name="connsiteX161" fmla="*/ 423950 w 1088970"/>
              <a:gd name="connsiteY161" fmla="*/ 802000 h 1452744"/>
              <a:gd name="connsiteX162" fmla="*/ 378230 w 1088970"/>
              <a:gd name="connsiteY162" fmla="*/ 847720 h 1452744"/>
              <a:gd name="connsiteX163" fmla="*/ 332510 w 1088970"/>
              <a:gd name="connsiteY163" fmla="*/ 802000 h 1452744"/>
              <a:gd name="connsiteX164" fmla="*/ 378230 w 1088970"/>
              <a:gd name="connsiteY164" fmla="*/ 756280 h 1452744"/>
              <a:gd name="connsiteX165" fmla="*/ 211975 w 1088970"/>
              <a:gd name="connsiteY165" fmla="*/ 756280 h 1452744"/>
              <a:gd name="connsiteX166" fmla="*/ 257695 w 1088970"/>
              <a:gd name="connsiteY166" fmla="*/ 802000 h 1452744"/>
              <a:gd name="connsiteX167" fmla="*/ 211975 w 1088970"/>
              <a:gd name="connsiteY167" fmla="*/ 847720 h 1452744"/>
              <a:gd name="connsiteX168" fmla="*/ 166255 w 1088970"/>
              <a:gd name="connsiteY168" fmla="*/ 802000 h 1452744"/>
              <a:gd name="connsiteX169" fmla="*/ 211975 w 1088970"/>
              <a:gd name="connsiteY169" fmla="*/ 756280 h 1452744"/>
              <a:gd name="connsiteX170" fmla="*/ 45720 w 1088970"/>
              <a:gd name="connsiteY170" fmla="*/ 756280 h 1452744"/>
              <a:gd name="connsiteX171" fmla="*/ 91440 w 1088970"/>
              <a:gd name="connsiteY171" fmla="*/ 802000 h 1452744"/>
              <a:gd name="connsiteX172" fmla="*/ 45720 w 1088970"/>
              <a:gd name="connsiteY172" fmla="*/ 847720 h 1452744"/>
              <a:gd name="connsiteX173" fmla="*/ 0 w 1088970"/>
              <a:gd name="connsiteY173" fmla="*/ 802000 h 1452744"/>
              <a:gd name="connsiteX174" fmla="*/ 45720 w 1088970"/>
              <a:gd name="connsiteY174" fmla="*/ 756280 h 1452744"/>
              <a:gd name="connsiteX175" fmla="*/ 1043250 w 1088970"/>
              <a:gd name="connsiteY175" fmla="*/ 605024 h 1452744"/>
              <a:gd name="connsiteX176" fmla="*/ 1088970 w 1088970"/>
              <a:gd name="connsiteY176" fmla="*/ 650744 h 1452744"/>
              <a:gd name="connsiteX177" fmla="*/ 1043250 w 1088970"/>
              <a:gd name="connsiteY177" fmla="*/ 696464 h 1452744"/>
              <a:gd name="connsiteX178" fmla="*/ 997530 w 1088970"/>
              <a:gd name="connsiteY178" fmla="*/ 650744 h 1452744"/>
              <a:gd name="connsiteX179" fmla="*/ 1043250 w 1088970"/>
              <a:gd name="connsiteY179" fmla="*/ 605024 h 1452744"/>
              <a:gd name="connsiteX180" fmla="*/ 876995 w 1088970"/>
              <a:gd name="connsiteY180" fmla="*/ 605024 h 1452744"/>
              <a:gd name="connsiteX181" fmla="*/ 922715 w 1088970"/>
              <a:gd name="connsiteY181" fmla="*/ 650744 h 1452744"/>
              <a:gd name="connsiteX182" fmla="*/ 876995 w 1088970"/>
              <a:gd name="connsiteY182" fmla="*/ 696464 h 1452744"/>
              <a:gd name="connsiteX183" fmla="*/ 831275 w 1088970"/>
              <a:gd name="connsiteY183" fmla="*/ 650744 h 1452744"/>
              <a:gd name="connsiteX184" fmla="*/ 876995 w 1088970"/>
              <a:gd name="connsiteY184" fmla="*/ 605024 h 1452744"/>
              <a:gd name="connsiteX185" fmla="*/ 710740 w 1088970"/>
              <a:gd name="connsiteY185" fmla="*/ 605024 h 1452744"/>
              <a:gd name="connsiteX186" fmla="*/ 756460 w 1088970"/>
              <a:gd name="connsiteY186" fmla="*/ 650744 h 1452744"/>
              <a:gd name="connsiteX187" fmla="*/ 710740 w 1088970"/>
              <a:gd name="connsiteY187" fmla="*/ 696464 h 1452744"/>
              <a:gd name="connsiteX188" fmla="*/ 665020 w 1088970"/>
              <a:gd name="connsiteY188" fmla="*/ 650744 h 1452744"/>
              <a:gd name="connsiteX189" fmla="*/ 710740 w 1088970"/>
              <a:gd name="connsiteY189" fmla="*/ 605024 h 1452744"/>
              <a:gd name="connsiteX190" fmla="*/ 544485 w 1088970"/>
              <a:gd name="connsiteY190" fmla="*/ 605024 h 1452744"/>
              <a:gd name="connsiteX191" fmla="*/ 590205 w 1088970"/>
              <a:gd name="connsiteY191" fmla="*/ 650744 h 1452744"/>
              <a:gd name="connsiteX192" fmla="*/ 544485 w 1088970"/>
              <a:gd name="connsiteY192" fmla="*/ 696464 h 1452744"/>
              <a:gd name="connsiteX193" fmla="*/ 498765 w 1088970"/>
              <a:gd name="connsiteY193" fmla="*/ 650744 h 1452744"/>
              <a:gd name="connsiteX194" fmla="*/ 544485 w 1088970"/>
              <a:gd name="connsiteY194" fmla="*/ 605024 h 1452744"/>
              <a:gd name="connsiteX195" fmla="*/ 378230 w 1088970"/>
              <a:gd name="connsiteY195" fmla="*/ 605024 h 1452744"/>
              <a:gd name="connsiteX196" fmla="*/ 423950 w 1088970"/>
              <a:gd name="connsiteY196" fmla="*/ 650744 h 1452744"/>
              <a:gd name="connsiteX197" fmla="*/ 378230 w 1088970"/>
              <a:gd name="connsiteY197" fmla="*/ 696464 h 1452744"/>
              <a:gd name="connsiteX198" fmla="*/ 332510 w 1088970"/>
              <a:gd name="connsiteY198" fmla="*/ 650744 h 1452744"/>
              <a:gd name="connsiteX199" fmla="*/ 378230 w 1088970"/>
              <a:gd name="connsiteY199" fmla="*/ 605024 h 1452744"/>
              <a:gd name="connsiteX200" fmla="*/ 211975 w 1088970"/>
              <a:gd name="connsiteY200" fmla="*/ 605024 h 1452744"/>
              <a:gd name="connsiteX201" fmla="*/ 257695 w 1088970"/>
              <a:gd name="connsiteY201" fmla="*/ 650744 h 1452744"/>
              <a:gd name="connsiteX202" fmla="*/ 211975 w 1088970"/>
              <a:gd name="connsiteY202" fmla="*/ 696464 h 1452744"/>
              <a:gd name="connsiteX203" fmla="*/ 166255 w 1088970"/>
              <a:gd name="connsiteY203" fmla="*/ 650744 h 1452744"/>
              <a:gd name="connsiteX204" fmla="*/ 211975 w 1088970"/>
              <a:gd name="connsiteY204" fmla="*/ 605024 h 1452744"/>
              <a:gd name="connsiteX205" fmla="*/ 45720 w 1088970"/>
              <a:gd name="connsiteY205" fmla="*/ 605024 h 1452744"/>
              <a:gd name="connsiteX206" fmla="*/ 91440 w 1088970"/>
              <a:gd name="connsiteY206" fmla="*/ 650744 h 1452744"/>
              <a:gd name="connsiteX207" fmla="*/ 45720 w 1088970"/>
              <a:gd name="connsiteY207" fmla="*/ 696464 h 1452744"/>
              <a:gd name="connsiteX208" fmla="*/ 0 w 1088970"/>
              <a:gd name="connsiteY208" fmla="*/ 650744 h 1452744"/>
              <a:gd name="connsiteX209" fmla="*/ 45720 w 1088970"/>
              <a:gd name="connsiteY209" fmla="*/ 605024 h 1452744"/>
              <a:gd name="connsiteX210" fmla="*/ 1043250 w 1088970"/>
              <a:gd name="connsiteY210" fmla="*/ 453768 h 1452744"/>
              <a:gd name="connsiteX211" fmla="*/ 1088970 w 1088970"/>
              <a:gd name="connsiteY211" fmla="*/ 499488 h 1452744"/>
              <a:gd name="connsiteX212" fmla="*/ 1043250 w 1088970"/>
              <a:gd name="connsiteY212" fmla="*/ 545208 h 1452744"/>
              <a:gd name="connsiteX213" fmla="*/ 997530 w 1088970"/>
              <a:gd name="connsiteY213" fmla="*/ 499488 h 1452744"/>
              <a:gd name="connsiteX214" fmla="*/ 1043250 w 1088970"/>
              <a:gd name="connsiteY214" fmla="*/ 453768 h 1452744"/>
              <a:gd name="connsiteX215" fmla="*/ 876995 w 1088970"/>
              <a:gd name="connsiteY215" fmla="*/ 453768 h 1452744"/>
              <a:gd name="connsiteX216" fmla="*/ 922715 w 1088970"/>
              <a:gd name="connsiteY216" fmla="*/ 499488 h 1452744"/>
              <a:gd name="connsiteX217" fmla="*/ 876995 w 1088970"/>
              <a:gd name="connsiteY217" fmla="*/ 545208 h 1452744"/>
              <a:gd name="connsiteX218" fmla="*/ 831275 w 1088970"/>
              <a:gd name="connsiteY218" fmla="*/ 499488 h 1452744"/>
              <a:gd name="connsiteX219" fmla="*/ 876995 w 1088970"/>
              <a:gd name="connsiteY219" fmla="*/ 453768 h 1452744"/>
              <a:gd name="connsiteX220" fmla="*/ 710740 w 1088970"/>
              <a:gd name="connsiteY220" fmla="*/ 453768 h 1452744"/>
              <a:gd name="connsiteX221" fmla="*/ 756460 w 1088970"/>
              <a:gd name="connsiteY221" fmla="*/ 499488 h 1452744"/>
              <a:gd name="connsiteX222" fmla="*/ 710740 w 1088970"/>
              <a:gd name="connsiteY222" fmla="*/ 545208 h 1452744"/>
              <a:gd name="connsiteX223" fmla="*/ 665020 w 1088970"/>
              <a:gd name="connsiteY223" fmla="*/ 499488 h 1452744"/>
              <a:gd name="connsiteX224" fmla="*/ 710740 w 1088970"/>
              <a:gd name="connsiteY224" fmla="*/ 453768 h 1452744"/>
              <a:gd name="connsiteX225" fmla="*/ 544485 w 1088970"/>
              <a:gd name="connsiteY225" fmla="*/ 453768 h 1452744"/>
              <a:gd name="connsiteX226" fmla="*/ 590205 w 1088970"/>
              <a:gd name="connsiteY226" fmla="*/ 499488 h 1452744"/>
              <a:gd name="connsiteX227" fmla="*/ 544485 w 1088970"/>
              <a:gd name="connsiteY227" fmla="*/ 545208 h 1452744"/>
              <a:gd name="connsiteX228" fmla="*/ 498765 w 1088970"/>
              <a:gd name="connsiteY228" fmla="*/ 499488 h 1452744"/>
              <a:gd name="connsiteX229" fmla="*/ 544485 w 1088970"/>
              <a:gd name="connsiteY229" fmla="*/ 453768 h 1452744"/>
              <a:gd name="connsiteX230" fmla="*/ 378230 w 1088970"/>
              <a:gd name="connsiteY230" fmla="*/ 453768 h 1452744"/>
              <a:gd name="connsiteX231" fmla="*/ 423950 w 1088970"/>
              <a:gd name="connsiteY231" fmla="*/ 499488 h 1452744"/>
              <a:gd name="connsiteX232" fmla="*/ 378230 w 1088970"/>
              <a:gd name="connsiteY232" fmla="*/ 545208 h 1452744"/>
              <a:gd name="connsiteX233" fmla="*/ 332510 w 1088970"/>
              <a:gd name="connsiteY233" fmla="*/ 499488 h 1452744"/>
              <a:gd name="connsiteX234" fmla="*/ 378230 w 1088970"/>
              <a:gd name="connsiteY234" fmla="*/ 453768 h 1452744"/>
              <a:gd name="connsiteX235" fmla="*/ 211975 w 1088970"/>
              <a:gd name="connsiteY235" fmla="*/ 453768 h 1452744"/>
              <a:gd name="connsiteX236" fmla="*/ 257695 w 1088970"/>
              <a:gd name="connsiteY236" fmla="*/ 499488 h 1452744"/>
              <a:gd name="connsiteX237" fmla="*/ 211975 w 1088970"/>
              <a:gd name="connsiteY237" fmla="*/ 545208 h 1452744"/>
              <a:gd name="connsiteX238" fmla="*/ 166255 w 1088970"/>
              <a:gd name="connsiteY238" fmla="*/ 499488 h 1452744"/>
              <a:gd name="connsiteX239" fmla="*/ 211975 w 1088970"/>
              <a:gd name="connsiteY239" fmla="*/ 453768 h 1452744"/>
              <a:gd name="connsiteX240" fmla="*/ 45720 w 1088970"/>
              <a:gd name="connsiteY240" fmla="*/ 453768 h 1452744"/>
              <a:gd name="connsiteX241" fmla="*/ 91440 w 1088970"/>
              <a:gd name="connsiteY241" fmla="*/ 499488 h 1452744"/>
              <a:gd name="connsiteX242" fmla="*/ 45720 w 1088970"/>
              <a:gd name="connsiteY242" fmla="*/ 545208 h 1452744"/>
              <a:gd name="connsiteX243" fmla="*/ 0 w 1088970"/>
              <a:gd name="connsiteY243" fmla="*/ 499488 h 1452744"/>
              <a:gd name="connsiteX244" fmla="*/ 45720 w 1088970"/>
              <a:gd name="connsiteY244" fmla="*/ 453768 h 1452744"/>
              <a:gd name="connsiteX245" fmla="*/ 1043250 w 1088970"/>
              <a:gd name="connsiteY245" fmla="*/ 302512 h 1452744"/>
              <a:gd name="connsiteX246" fmla="*/ 1088970 w 1088970"/>
              <a:gd name="connsiteY246" fmla="*/ 348232 h 1452744"/>
              <a:gd name="connsiteX247" fmla="*/ 1043250 w 1088970"/>
              <a:gd name="connsiteY247" fmla="*/ 393952 h 1452744"/>
              <a:gd name="connsiteX248" fmla="*/ 997530 w 1088970"/>
              <a:gd name="connsiteY248" fmla="*/ 348232 h 1452744"/>
              <a:gd name="connsiteX249" fmla="*/ 1043250 w 1088970"/>
              <a:gd name="connsiteY249" fmla="*/ 302512 h 1452744"/>
              <a:gd name="connsiteX250" fmla="*/ 876995 w 1088970"/>
              <a:gd name="connsiteY250" fmla="*/ 302512 h 1452744"/>
              <a:gd name="connsiteX251" fmla="*/ 922715 w 1088970"/>
              <a:gd name="connsiteY251" fmla="*/ 348232 h 1452744"/>
              <a:gd name="connsiteX252" fmla="*/ 876995 w 1088970"/>
              <a:gd name="connsiteY252" fmla="*/ 393952 h 1452744"/>
              <a:gd name="connsiteX253" fmla="*/ 831275 w 1088970"/>
              <a:gd name="connsiteY253" fmla="*/ 348232 h 1452744"/>
              <a:gd name="connsiteX254" fmla="*/ 876995 w 1088970"/>
              <a:gd name="connsiteY254" fmla="*/ 302512 h 1452744"/>
              <a:gd name="connsiteX255" fmla="*/ 710740 w 1088970"/>
              <a:gd name="connsiteY255" fmla="*/ 302512 h 1452744"/>
              <a:gd name="connsiteX256" fmla="*/ 756460 w 1088970"/>
              <a:gd name="connsiteY256" fmla="*/ 348232 h 1452744"/>
              <a:gd name="connsiteX257" fmla="*/ 710740 w 1088970"/>
              <a:gd name="connsiteY257" fmla="*/ 393952 h 1452744"/>
              <a:gd name="connsiteX258" fmla="*/ 665020 w 1088970"/>
              <a:gd name="connsiteY258" fmla="*/ 348232 h 1452744"/>
              <a:gd name="connsiteX259" fmla="*/ 710740 w 1088970"/>
              <a:gd name="connsiteY259" fmla="*/ 302512 h 1452744"/>
              <a:gd name="connsiteX260" fmla="*/ 544485 w 1088970"/>
              <a:gd name="connsiteY260" fmla="*/ 302512 h 1452744"/>
              <a:gd name="connsiteX261" fmla="*/ 590205 w 1088970"/>
              <a:gd name="connsiteY261" fmla="*/ 348232 h 1452744"/>
              <a:gd name="connsiteX262" fmla="*/ 544485 w 1088970"/>
              <a:gd name="connsiteY262" fmla="*/ 393952 h 1452744"/>
              <a:gd name="connsiteX263" fmla="*/ 498765 w 1088970"/>
              <a:gd name="connsiteY263" fmla="*/ 348232 h 1452744"/>
              <a:gd name="connsiteX264" fmla="*/ 544485 w 1088970"/>
              <a:gd name="connsiteY264" fmla="*/ 302512 h 1452744"/>
              <a:gd name="connsiteX265" fmla="*/ 378230 w 1088970"/>
              <a:gd name="connsiteY265" fmla="*/ 302512 h 1452744"/>
              <a:gd name="connsiteX266" fmla="*/ 423950 w 1088970"/>
              <a:gd name="connsiteY266" fmla="*/ 348232 h 1452744"/>
              <a:gd name="connsiteX267" fmla="*/ 378230 w 1088970"/>
              <a:gd name="connsiteY267" fmla="*/ 393952 h 1452744"/>
              <a:gd name="connsiteX268" fmla="*/ 332510 w 1088970"/>
              <a:gd name="connsiteY268" fmla="*/ 348232 h 1452744"/>
              <a:gd name="connsiteX269" fmla="*/ 378230 w 1088970"/>
              <a:gd name="connsiteY269" fmla="*/ 302512 h 1452744"/>
              <a:gd name="connsiteX270" fmla="*/ 211975 w 1088970"/>
              <a:gd name="connsiteY270" fmla="*/ 302512 h 1452744"/>
              <a:gd name="connsiteX271" fmla="*/ 257695 w 1088970"/>
              <a:gd name="connsiteY271" fmla="*/ 348232 h 1452744"/>
              <a:gd name="connsiteX272" fmla="*/ 211975 w 1088970"/>
              <a:gd name="connsiteY272" fmla="*/ 393952 h 1452744"/>
              <a:gd name="connsiteX273" fmla="*/ 166255 w 1088970"/>
              <a:gd name="connsiteY273" fmla="*/ 348232 h 1452744"/>
              <a:gd name="connsiteX274" fmla="*/ 211975 w 1088970"/>
              <a:gd name="connsiteY274" fmla="*/ 302512 h 1452744"/>
              <a:gd name="connsiteX275" fmla="*/ 45720 w 1088970"/>
              <a:gd name="connsiteY275" fmla="*/ 302512 h 1452744"/>
              <a:gd name="connsiteX276" fmla="*/ 91440 w 1088970"/>
              <a:gd name="connsiteY276" fmla="*/ 348232 h 1452744"/>
              <a:gd name="connsiteX277" fmla="*/ 45720 w 1088970"/>
              <a:gd name="connsiteY277" fmla="*/ 393952 h 1452744"/>
              <a:gd name="connsiteX278" fmla="*/ 0 w 1088970"/>
              <a:gd name="connsiteY278" fmla="*/ 348232 h 1452744"/>
              <a:gd name="connsiteX279" fmla="*/ 45720 w 1088970"/>
              <a:gd name="connsiteY279" fmla="*/ 302512 h 1452744"/>
              <a:gd name="connsiteX280" fmla="*/ 1043250 w 1088970"/>
              <a:gd name="connsiteY280" fmla="*/ 151256 h 1452744"/>
              <a:gd name="connsiteX281" fmla="*/ 1088970 w 1088970"/>
              <a:gd name="connsiteY281" fmla="*/ 196976 h 1452744"/>
              <a:gd name="connsiteX282" fmla="*/ 1043250 w 1088970"/>
              <a:gd name="connsiteY282" fmla="*/ 242696 h 1452744"/>
              <a:gd name="connsiteX283" fmla="*/ 997530 w 1088970"/>
              <a:gd name="connsiteY283" fmla="*/ 196976 h 1452744"/>
              <a:gd name="connsiteX284" fmla="*/ 1043250 w 1088970"/>
              <a:gd name="connsiteY284" fmla="*/ 151256 h 1452744"/>
              <a:gd name="connsiteX285" fmla="*/ 876995 w 1088970"/>
              <a:gd name="connsiteY285" fmla="*/ 151256 h 1452744"/>
              <a:gd name="connsiteX286" fmla="*/ 922715 w 1088970"/>
              <a:gd name="connsiteY286" fmla="*/ 196976 h 1452744"/>
              <a:gd name="connsiteX287" fmla="*/ 876995 w 1088970"/>
              <a:gd name="connsiteY287" fmla="*/ 242696 h 1452744"/>
              <a:gd name="connsiteX288" fmla="*/ 831275 w 1088970"/>
              <a:gd name="connsiteY288" fmla="*/ 196976 h 1452744"/>
              <a:gd name="connsiteX289" fmla="*/ 876995 w 1088970"/>
              <a:gd name="connsiteY289" fmla="*/ 151256 h 1452744"/>
              <a:gd name="connsiteX290" fmla="*/ 710740 w 1088970"/>
              <a:gd name="connsiteY290" fmla="*/ 151256 h 1452744"/>
              <a:gd name="connsiteX291" fmla="*/ 756460 w 1088970"/>
              <a:gd name="connsiteY291" fmla="*/ 196976 h 1452744"/>
              <a:gd name="connsiteX292" fmla="*/ 710740 w 1088970"/>
              <a:gd name="connsiteY292" fmla="*/ 242696 h 1452744"/>
              <a:gd name="connsiteX293" fmla="*/ 665020 w 1088970"/>
              <a:gd name="connsiteY293" fmla="*/ 196976 h 1452744"/>
              <a:gd name="connsiteX294" fmla="*/ 710740 w 1088970"/>
              <a:gd name="connsiteY294" fmla="*/ 151256 h 1452744"/>
              <a:gd name="connsiteX295" fmla="*/ 544485 w 1088970"/>
              <a:gd name="connsiteY295" fmla="*/ 151256 h 1452744"/>
              <a:gd name="connsiteX296" fmla="*/ 590205 w 1088970"/>
              <a:gd name="connsiteY296" fmla="*/ 196976 h 1452744"/>
              <a:gd name="connsiteX297" fmla="*/ 544485 w 1088970"/>
              <a:gd name="connsiteY297" fmla="*/ 242696 h 1452744"/>
              <a:gd name="connsiteX298" fmla="*/ 498765 w 1088970"/>
              <a:gd name="connsiteY298" fmla="*/ 196976 h 1452744"/>
              <a:gd name="connsiteX299" fmla="*/ 544485 w 1088970"/>
              <a:gd name="connsiteY299" fmla="*/ 151256 h 1452744"/>
              <a:gd name="connsiteX300" fmla="*/ 378230 w 1088970"/>
              <a:gd name="connsiteY300" fmla="*/ 151256 h 1452744"/>
              <a:gd name="connsiteX301" fmla="*/ 423950 w 1088970"/>
              <a:gd name="connsiteY301" fmla="*/ 196976 h 1452744"/>
              <a:gd name="connsiteX302" fmla="*/ 378230 w 1088970"/>
              <a:gd name="connsiteY302" fmla="*/ 242696 h 1452744"/>
              <a:gd name="connsiteX303" fmla="*/ 332510 w 1088970"/>
              <a:gd name="connsiteY303" fmla="*/ 196976 h 1452744"/>
              <a:gd name="connsiteX304" fmla="*/ 378230 w 1088970"/>
              <a:gd name="connsiteY304" fmla="*/ 151256 h 1452744"/>
              <a:gd name="connsiteX305" fmla="*/ 211975 w 1088970"/>
              <a:gd name="connsiteY305" fmla="*/ 151256 h 1452744"/>
              <a:gd name="connsiteX306" fmla="*/ 257695 w 1088970"/>
              <a:gd name="connsiteY306" fmla="*/ 196976 h 1452744"/>
              <a:gd name="connsiteX307" fmla="*/ 211975 w 1088970"/>
              <a:gd name="connsiteY307" fmla="*/ 242696 h 1452744"/>
              <a:gd name="connsiteX308" fmla="*/ 166255 w 1088970"/>
              <a:gd name="connsiteY308" fmla="*/ 196976 h 1452744"/>
              <a:gd name="connsiteX309" fmla="*/ 211975 w 1088970"/>
              <a:gd name="connsiteY309" fmla="*/ 151256 h 1452744"/>
              <a:gd name="connsiteX310" fmla="*/ 45720 w 1088970"/>
              <a:gd name="connsiteY310" fmla="*/ 151256 h 1452744"/>
              <a:gd name="connsiteX311" fmla="*/ 91440 w 1088970"/>
              <a:gd name="connsiteY311" fmla="*/ 196976 h 1452744"/>
              <a:gd name="connsiteX312" fmla="*/ 45720 w 1088970"/>
              <a:gd name="connsiteY312" fmla="*/ 242696 h 1452744"/>
              <a:gd name="connsiteX313" fmla="*/ 0 w 1088970"/>
              <a:gd name="connsiteY313" fmla="*/ 196976 h 1452744"/>
              <a:gd name="connsiteX314" fmla="*/ 45720 w 1088970"/>
              <a:gd name="connsiteY314" fmla="*/ 151256 h 1452744"/>
              <a:gd name="connsiteX315" fmla="*/ 1043250 w 1088970"/>
              <a:gd name="connsiteY315" fmla="*/ 0 h 1452744"/>
              <a:gd name="connsiteX316" fmla="*/ 1088970 w 1088970"/>
              <a:gd name="connsiteY316" fmla="*/ 45720 h 1452744"/>
              <a:gd name="connsiteX317" fmla="*/ 1043250 w 1088970"/>
              <a:gd name="connsiteY317" fmla="*/ 91440 h 1452744"/>
              <a:gd name="connsiteX318" fmla="*/ 997530 w 1088970"/>
              <a:gd name="connsiteY318" fmla="*/ 45720 h 1452744"/>
              <a:gd name="connsiteX319" fmla="*/ 1043250 w 1088970"/>
              <a:gd name="connsiteY319" fmla="*/ 0 h 1452744"/>
              <a:gd name="connsiteX320" fmla="*/ 876995 w 1088970"/>
              <a:gd name="connsiteY320" fmla="*/ 0 h 1452744"/>
              <a:gd name="connsiteX321" fmla="*/ 922715 w 1088970"/>
              <a:gd name="connsiteY321" fmla="*/ 45720 h 1452744"/>
              <a:gd name="connsiteX322" fmla="*/ 876995 w 1088970"/>
              <a:gd name="connsiteY322" fmla="*/ 91440 h 1452744"/>
              <a:gd name="connsiteX323" fmla="*/ 831275 w 1088970"/>
              <a:gd name="connsiteY323" fmla="*/ 45720 h 1452744"/>
              <a:gd name="connsiteX324" fmla="*/ 876995 w 1088970"/>
              <a:gd name="connsiteY324" fmla="*/ 0 h 1452744"/>
              <a:gd name="connsiteX325" fmla="*/ 710740 w 1088970"/>
              <a:gd name="connsiteY325" fmla="*/ 0 h 1452744"/>
              <a:gd name="connsiteX326" fmla="*/ 756460 w 1088970"/>
              <a:gd name="connsiteY326" fmla="*/ 45720 h 1452744"/>
              <a:gd name="connsiteX327" fmla="*/ 710740 w 1088970"/>
              <a:gd name="connsiteY327" fmla="*/ 91440 h 1452744"/>
              <a:gd name="connsiteX328" fmla="*/ 665020 w 1088970"/>
              <a:gd name="connsiteY328" fmla="*/ 45720 h 1452744"/>
              <a:gd name="connsiteX329" fmla="*/ 710740 w 1088970"/>
              <a:gd name="connsiteY329" fmla="*/ 0 h 1452744"/>
              <a:gd name="connsiteX330" fmla="*/ 544485 w 1088970"/>
              <a:gd name="connsiteY330" fmla="*/ 0 h 1452744"/>
              <a:gd name="connsiteX331" fmla="*/ 590205 w 1088970"/>
              <a:gd name="connsiteY331" fmla="*/ 45720 h 1452744"/>
              <a:gd name="connsiteX332" fmla="*/ 544485 w 1088970"/>
              <a:gd name="connsiteY332" fmla="*/ 91440 h 1452744"/>
              <a:gd name="connsiteX333" fmla="*/ 498765 w 1088970"/>
              <a:gd name="connsiteY333" fmla="*/ 45720 h 1452744"/>
              <a:gd name="connsiteX334" fmla="*/ 544485 w 1088970"/>
              <a:gd name="connsiteY334" fmla="*/ 0 h 1452744"/>
              <a:gd name="connsiteX335" fmla="*/ 378230 w 1088970"/>
              <a:gd name="connsiteY335" fmla="*/ 0 h 1452744"/>
              <a:gd name="connsiteX336" fmla="*/ 423950 w 1088970"/>
              <a:gd name="connsiteY336" fmla="*/ 45720 h 1452744"/>
              <a:gd name="connsiteX337" fmla="*/ 378230 w 1088970"/>
              <a:gd name="connsiteY337" fmla="*/ 91440 h 1452744"/>
              <a:gd name="connsiteX338" fmla="*/ 332510 w 1088970"/>
              <a:gd name="connsiteY338" fmla="*/ 45720 h 1452744"/>
              <a:gd name="connsiteX339" fmla="*/ 378230 w 1088970"/>
              <a:gd name="connsiteY339" fmla="*/ 0 h 1452744"/>
              <a:gd name="connsiteX340" fmla="*/ 211975 w 1088970"/>
              <a:gd name="connsiteY340" fmla="*/ 0 h 1452744"/>
              <a:gd name="connsiteX341" fmla="*/ 257695 w 1088970"/>
              <a:gd name="connsiteY341" fmla="*/ 45720 h 1452744"/>
              <a:gd name="connsiteX342" fmla="*/ 211975 w 1088970"/>
              <a:gd name="connsiteY342" fmla="*/ 91440 h 1452744"/>
              <a:gd name="connsiteX343" fmla="*/ 166255 w 1088970"/>
              <a:gd name="connsiteY343" fmla="*/ 45720 h 1452744"/>
              <a:gd name="connsiteX344" fmla="*/ 211975 w 1088970"/>
              <a:gd name="connsiteY344" fmla="*/ 0 h 1452744"/>
              <a:gd name="connsiteX345" fmla="*/ 45720 w 1088970"/>
              <a:gd name="connsiteY345" fmla="*/ 0 h 1452744"/>
              <a:gd name="connsiteX346" fmla="*/ 91440 w 1088970"/>
              <a:gd name="connsiteY346" fmla="*/ 45720 h 1452744"/>
              <a:gd name="connsiteX347" fmla="*/ 45720 w 1088970"/>
              <a:gd name="connsiteY347" fmla="*/ 91440 h 1452744"/>
              <a:gd name="connsiteX348" fmla="*/ 0 w 1088970"/>
              <a:gd name="connsiteY348" fmla="*/ 45720 h 1452744"/>
              <a:gd name="connsiteX349" fmla="*/ 45720 w 1088970"/>
              <a:gd name="connsiteY349" fmla="*/ 0 h 145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Lst>
            <a:rect l="l" t="t" r="r" b="b"/>
            <a:pathLst>
              <a:path w="1088970" h="1452744">
                <a:moveTo>
                  <a:pt x="1043250" y="1361304"/>
                </a:moveTo>
                <a:cubicBezTo>
                  <a:pt x="1068500" y="1361304"/>
                  <a:pt x="1088970" y="1381774"/>
                  <a:pt x="1088970" y="1407024"/>
                </a:cubicBezTo>
                <a:cubicBezTo>
                  <a:pt x="1088970" y="1432274"/>
                  <a:pt x="1068500" y="1452744"/>
                  <a:pt x="1043250" y="1452744"/>
                </a:cubicBezTo>
                <a:cubicBezTo>
                  <a:pt x="1018000" y="1452744"/>
                  <a:pt x="997530" y="1432274"/>
                  <a:pt x="997530" y="1407024"/>
                </a:cubicBezTo>
                <a:cubicBezTo>
                  <a:pt x="997530" y="1381774"/>
                  <a:pt x="1018000" y="1361304"/>
                  <a:pt x="1043250" y="1361304"/>
                </a:cubicBezTo>
                <a:close/>
                <a:moveTo>
                  <a:pt x="876995" y="1361304"/>
                </a:moveTo>
                <a:cubicBezTo>
                  <a:pt x="902245" y="1361304"/>
                  <a:pt x="922715" y="1381774"/>
                  <a:pt x="922715" y="1407024"/>
                </a:cubicBezTo>
                <a:cubicBezTo>
                  <a:pt x="922715" y="1432274"/>
                  <a:pt x="902245" y="1452744"/>
                  <a:pt x="876995" y="1452744"/>
                </a:cubicBezTo>
                <a:cubicBezTo>
                  <a:pt x="851745" y="1452744"/>
                  <a:pt x="831275" y="1432274"/>
                  <a:pt x="831275" y="1407024"/>
                </a:cubicBezTo>
                <a:cubicBezTo>
                  <a:pt x="831275" y="1381774"/>
                  <a:pt x="851745" y="1361304"/>
                  <a:pt x="876995" y="1361304"/>
                </a:cubicBezTo>
                <a:close/>
                <a:moveTo>
                  <a:pt x="710740" y="1361304"/>
                </a:moveTo>
                <a:cubicBezTo>
                  <a:pt x="735990" y="1361304"/>
                  <a:pt x="756460" y="1381774"/>
                  <a:pt x="756460" y="1407024"/>
                </a:cubicBezTo>
                <a:cubicBezTo>
                  <a:pt x="756460" y="1432274"/>
                  <a:pt x="735990" y="1452744"/>
                  <a:pt x="710740" y="1452744"/>
                </a:cubicBezTo>
                <a:cubicBezTo>
                  <a:pt x="685490" y="1452744"/>
                  <a:pt x="665020" y="1432274"/>
                  <a:pt x="665020" y="1407024"/>
                </a:cubicBezTo>
                <a:cubicBezTo>
                  <a:pt x="665020" y="1381774"/>
                  <a:pt x="685490" y="1361304"/>
                  <a:pt x="710740" y="1361304"/>
                </a:cubicBezTo>
                <a:close/>
                <a:moveTo>
                  <a:pt x="544485" y="1361304"/>
                </a:moveTo>
                <a:cubicBezTo>
                  <a:pt x="569735" y="1361304"/>
                  <a:pt x="590205" y="1381774"/>
                  <a:pt x="590205" y="1407024"/>
                </a:cubicBezTo>
                <a:cubicBezTo>
                  <a:pt x="590205" y="1432274"/>
                  <a:pt x="569735" y="1452744"/>
                  <a:pt x="544485" y="1452744"/>
                </a:cubicBezTo>
                <a:cubicBezTo>
                  <a:pt x="519235" y="1452744"/>
                  <a:pt x="498765" y="1432274"/>
                  <a:pt x="498765" y="1407024"/>
                </a:cubicBezTo>
                <a:cubicBezTo>
                  <a:pt x="498765" y="1381774"/>
                  <a:pt x="519235" y="1361304"/>
                  <a:pt x="544485" y="1361304"/>
                </a:cubicBezTo>
                <a:close/>
                <a:moveTo>
                  <a:pt x="378230" y="1361304"/>
                </a:moveTo>
                <a:cubicBezTo>
                  <a:pt x="403480" y="1361304"/>
                  <a:pt x="423950" y="1381774"/>
                  <a:pt x="423950" y="1407024"/>
                </a:cubicBezTo>
                <a:cubicBezTo>
                  <a:pt x="423950" y="1432274"/>
                  <a:pt x="403480" y="1452744"/>
                  <a:pt x="378230" y="1452744"/>
                </a:cubicBezTo>
                <a:cubicBezTo>
                  <a:pt x="352980" y="1452744"/>
                  <a:pt x="332510" y="1432274"/>
                  <a:pt x="332510" y="1407024"/>
                </a:cubicBezTo>
                <a:cubicBezTo>
                  <a:pt x="332510" y="1381774"/>
                  <a:pt x="352980" y="1361304"/>
                  <a:pt x="378230" y="1361304"/>
                </a:cubicBezTo>
                <a:close/>
                <a:moveTo>
                  <a:pt x="211975" y="1361304"/>
                </a:moveTo>
                <a:cubicBezTo>
                  <a:pt x="237225" y="1361304"/>
                  <a:pt x="257695" y="1381774"/>
                  <a:pt x="257695" y="1407024"/>
                </a:cubicBezTo>
                <a:cubicBezTo>
                  <a:pt x="257695" y="1432274"/>
                  <a:pt x="237225" y="1452744"/>
                  <a:pt x="211975" y="1452744"/>
                </a:cubicBezTo>
                <a:cubicBezTo>
                  <a:pt x="186725" y="1452744"/>
                  <a:pt x="166255" y="1432274"/>
                  <a:pt x="166255" y="1407024"/>
                </a:cubicBezTo>
                <a:cubicBezTo>
                  <a:pt x="166255" y="1381774"/>
                  <a:pt x="186725" y="1361304"/>
                  <a:pt x="211975" y="1361304"/>
                </a:cubicBezTo>
                <a:close/>
                <a:moveTo>
                  <a:pt x="45720" y="1361304"/>
                </a:moveTo>
                <a:cubicBezTo>
                  <a:pt x="70970" y="1361304"/>
                  <a:pt x="91440" y="1381774"/>
                  <a:pt x="91440" y="1407024"/>
                </a:cubicBezTo>
                <a:cubicBezTo>
                  <a:pt x="91440" y="1432274"/>
                  <a:pt x="70970" y="1452744"/>
                  <a:pt x="45720" y="1452744"/>
                </a:cubicBezTo>
                <a:cubicBezTo>
                  <a:pt x="20470" y="1452744"/>
                  <a:pt x="0" y="1432274"/>
                  <a:pt x="0" y="1407024"/>
                </a:cubicBezTo>
                <a:cubicBezTo>
                  <a:pt x="0" y="1381774"/>
                  <a:pt x="20470" y="1361304"/>
                  <a:pt x="45720" y="1361304"/>
                </a:cubicBezTo>
                <a:close/>
                <a:moveTo>
                  <a:pt x="1043250" y="1210048"/>
                </a:moveTo>
                <a:cubicBezTo>
                  <a:pt x="1068500" y="1210048"/>
                  <a:pt x="1088970" y="1230518"/>
                  <a:pt x="1088970" y="1255768"/>
                </a:cubicBezTo>
                <a:cubicBezTo>
                  <a:pt x="1088970" y="1281018"/>
                  <a:pt x="1068500" y="1301488"/>
                  <a:pt x="1043250" y="1301488"/>
                </a:cubicBezTo>
                <a:cubicBezTo>
                  <a:pt x="1018000" y="1301488"/>
                  <a:pt x="997530" y="1281018"/>
                  <a:pt x="997530" y="1255768"/>
                </a:cubicBezTo>
                <a:cubicBezTo>
                  <a:pt x="997530" y="1230518"/>
                  <a:pt x="1018000" y="1210048"/>
                  <a:pt x="1043250" y="1210048"/>
                </a:cubicBezTo>
                <a:close/>
                <a:moveTo>
                  <a:pt x="876995" y="1210048"/>
                </a:moveTo>
                <a:cubicBezTo>
                  <a:pt x="902245" y="1210048"/>
                  <a:pt x="922715" y="1230518"/>
                  <a:pt x="922715" y="1255768"/>
                </a:cubicBezTo>
                <a:cubicBezTo>
                  <a:pt x="922715" y="1281018"/>
                  <a:pt x="902245" y="1301488"/>
                  <a:pt x="876995" y="1301488"/>
                </a:cubicBezTo>
                <a:cubicBezTo>
                  <a:pt x="851745" y="1301488"/>
                  <a:pt x="831275" y="1281018"/>
                  <a:pt x="831275" y="1255768"/>
                </a:cubicBezTo>
                <a:cubicBezTo>
                  <a:pt x="831275" y="1230518"/>
                  <a:pt x="851745" y="1210048"/>
                  <a:pt x="876995" y="1210048"/>
                </a:cubicBezTo>
                <a:close/>
                <a:moveTo>
                  <a:pt x="710740" y="1210048"/>
                </a:moveTo>
                <a:cubicBezTo>
                  <a:pt x="735990" y="1210048"/>
                  <a:pt x="756460" y="1230518"/>
                  <a:pt x="756460" y="1255768"/>
                </a:cubicBezTo>
                <a:cubicBezTo>
                  <a:pt x="756460" y="1281018"/>
                  <a:pt x="735990" y="1301488"/>
                  <a:pt x="710740" y="1301488"/>
                </a:cubicBezTo>
                <a:cubicBezTo>
                  <a:pt x="685490" y="1301488"/>
                  <a:pt x="665020" y="1281018"/>
                  <a:pt x="665020" y="1255768"/>
                </a:cubicBezTo>
                <a:cubicBezTo>
                  <a:pt x="665020" y="1230518"/>
                  <a:pt x="685490" y="1210048"/>
                  <a:pt x="710740" y="1210048"/>
                </a:cubicBezTo>
                <a:close/>
                <a:moveTo>
                  <a:pt x="544485" y="1210048"/>
                </a:moveTo>
                <a:cubicBezTo>
                  <a:pt x="569735" y="1210048"/>
                  <a:pt x="590205" y="1230518"/>
                  <a:pt x="590205" y="1255768"/>
                </a:cubicBezTo>
                <a:cubicBezTo>
                  <a:pt x="590205" y="1281018"/>
                  <a:pt x="569735" y="1301488"/>
                  <a:pt x="544485" y="1301488"/>
                </a:cubicBezTo>
                <a:cubicBezTo>
                  <a:pt x="519235" y="1301488"/>
                  <a:pt x="498765" y="1281018"/>
                  <a:pt x="498765" y="1255768"/>
                </a:cubicBezTo>
                <a:cubicBezTo>
                  <a:pt x="498765" y="1230518"/>
                  <a:pt x="519235" y="1210048"/>
                  <a:pt x="544485" y="1210048"/>
                </a:cubicBezTo>
                <a:close/>
                <a:moveTo>
                  <a:pt x="378230" y="1210048"/>
                </a:moveTo>
                <a:cubicBezTo>
                  <a:pt x="403480" y="1210048"/>
                  <a:pt x="423950" y="1230518"/>
                  <a:pt x="423950" y="1255768"/>
                </a:cubicBezTo>
                <a:cubicBezTo>
                  <a:pt x="423950" y="1281018"/>
                  <a:pt x="403480" y="1301488"/>
                  <a:pt x="378230" y="1301488"/>
                </a:cubicBezTo>
                <a:cubicBezTo>
                  <a:pt x="352980" y="1301488"/>
                  <a:pt x="332510" y="1281018"/>
                  <a:pt x="332510" y="1255768"/>
                </a:cubicBezTo>
                <a:cubicBezTo>
                  <a:pt x="332510" y="1230518"/>
                  <a:pt x="352980" y="1210048"/>
                  <a:pt x="378230" y="1210048"/>
                </a:cubicBezTo>
                <a:close/>
                <a:moveTo>
                  <a:pt x="211975" y="1210048"/>
                </a:moveTo>
                <a:cubicBezTo>
                  <a:pt x="237225" y="1210048"/>
                  <a:pt x="257695" y="1230518"/>
                  <a:pt x="257695" y="1255768"/>
                </a:cubicBezTo>
                <a:cubicBezTo>
                  <a:pt x="257695" y="1281018"/>
                  <a:pt x="237225" y="1301488"/>
                  <a:pt x="211975" y="1301488"/>
                </a:cubicBezTo>
                <a:cubicBezTo>
                  <a:pt x="186725" y="1301488"/>
                  <a:pt x="166255" y="1281018"/>
                  <a:pt x="166255" y="1255768"/>
                </a:cubicBezTo>
                <a:cubicBezTo>
                  <a:pt x="166255" y="1230518"/>
                  <a:pt x="186725" y="1210048"/>
                  <a:pt x="211975" y="1210048"/>
                </a:cubicBezTo>
                <a:close/>
                <a:moveTo>
                  <a:pt x="45720" y="1210048"/>
                </a:moveTo>
                <a:cubicBezTo>
                  <a:pt x="70970" y="1210048"/>
                  <a:pt x="91440" y="1230518"/>
                  <a:pt x="91440" y="1255768"/>
                </a:cubicBezTo>
                <a:cubicBezTo>
                  <a:pt x="91440" y="1281018"/>
                  <a:pt x="70970" y="1301488"/>
                  <a:pt x="45720" y="1301488"/>
                </a:cubicBezTo>
                <a:cubicBezTo>
                  <a:pt x="20470" y="1301488"/>
                  <a:pt x="0" y="1281018"/>
                  <a:pt x="0" y="1255768"/>
                </a:cubicBezTo>
                <a:cubicBezTo>
                  <a:pt x="0" y="1230518"/>
                  <a:pt x="20470" y="1210048"/>
                  <a:pt x="45720" y="1210048"/>
                </a:cubicBezTo>
                <a:close/>
                <a:moveTo>
                  <a:pt x="1043250" y="1058792"/>
                </a:moveTo>
                <a:cubicBezTo>
                  <a:pt x="1068500" y="1058792"/>
                  <a:pt x="1088970" y="1079262"/>
                  <a:pt x="1088970" y="1104512"/>
                </a:cubicBezTo>
                <a:cubicBezTo>
                  <a:pt x="1088970" y="1129762"/>
                  <a:pt x="1068500" y="1150232"/>
                  <a:pt x="1043250" y="1150232"/>
                </a:cubicBezTo>
                <a:cubicBezTo>
                  <a:pt x="1018000" y="1150232"/>
                  <a:pt x="997530" y="1129762"/>
                  <a:pt x="997530" y="1104512"/>
                </a:cubicBezTo>
                <a:cubicBezTo>
                  <a:pt x="997530" y="1079262"/>
                  <a:pt x="1018000" y="1058792"/>
                  <a:pt x="1043250" y="1058792"/>
                </a:cubicBezTo>
                <a:close/>
                <a:moveTo>
                  <a:pt x="876995" y="1058792"/>
                </a:moveTo>
                <a:cubicBezTo>
                  <a:pt x="902245" y="1058792"/>
                  <a:pt x="922715" y="1079262"/>
                  <a:pt x="922715" y="1104512"/>
                </a:cubicBezTo>
                <a:cubicBezTo>
                  <a:pt x="922715" y="1129762"/>
                  <a:pt x="902245" y="1150232"/>
                  <a:pt x="876995" y="1150232"/>
                </a:cubicBezTo>
                <a:cubicBezTo>
                  <a:pt x="851745" y="1150232"/>
                  <a:pt x="831275" y="1129762"/>
                  <a:pt x="831275" y="1104512"/>
                </a:cubicBezTo>
                <a:cubicBezTo>
                  <a:pt x="831275" y="1079262"/>
                  <a:pt x="851745" y="1058792"/>
                  <a:pt x="876995" y="1058792"/>
                </a:cubicBezTo>
                <a:close/>
                <a:moveTo>
                  <a:pt x="710740" y="1058792"/>
                </a:moveTo>
                <a:cubicBezTo>
                  <a:pt x="735990" y="1058792"/>
                  <a:pt x="756460" y="1079262"/>
                  <a:pt x="756460" y="1104512"/>
                </a:cubicBezTo>
                <a:cubicBezTo>
                  <a:pt x="756460" y="1129762"/>
                  <a:pt x="735990" y="1150232"/>
                  <a:pt x="710740" y="1150232"/>
                </a:cubicBezTo>
                <a:cubicBezTo>
                  <a:pt x="685490" y="1150232"/>
                  <a:pt x="665020" y="1129762"/>
                  <a:pt x="665020" y="1104512"/>
                </a:cubicBezTo>
                <a:cubicBezTo>
                  <a:pt x="665020" y="1079262"/>
                  <a:pt x="685490" y="1058792"/>
                  <a:pt x="710740" y="1058792"/>
                </a:cubicBezTo>
                <a:close/>
                <a:moveTo>
                  <a:pt x="544485" y="1058792"/>
                </a:moveTo>
                <a:cubicBezTo>
                  <a:pt x="569735" y="1058792"/>
                  <a:pt x="590205" y="1079262"/>
                  <a:pt x="590205" y="1104512"/>
                </a:cubicBezTo>
                <a:cubicBezTo>
                  <a:pt x="590205" y="1129762"/>
                  <a:pt x="569735" y="1150232"/>
                  <a:pt x="544485" y="1150232"/>
                </a:cubicBezTo>
                <a:cubicBezTo>
                  <a:pt x="519235" y="1150232"/>
                  <a:pt x="498765" y="1129762"/>
                  <a:pt x="498765" y="1104512"/>
                </a:cubicBezTo>
                <a:cubicBezTo>
                  <a:pt x="498765" y="1079262"/>
                  <a:pt x="519235" y="1058792"/>
                  <a:pt x="544485" y="1058792"/>
                </a:cubicBezTo>
                <a:close/>
                <a:moveTo>
                  <a:pt x="378230" y="1058792"/>
                </a:moveTo>
                <a:cubicBezTo>
                  <a:pt x="403480" y="1058792"/>
                  <a:pt x="423950" y="1079262"/>
                  <a:pt x="423950" y="1104512"/>
                </a:cubicBezTo>
                <a:cubicBezTo>
                  <a:pt x="423950" y="1129762"/>
                  <a:pt x="403480" y="1150232"/>
                  <a:pt x="378230" y="1150232"/>
                </a:cubicBezTo>
                <a:cubicBezTo>
                  <a:pt x="352980" y="1150232"/>
                  <a:pt x="332510" y="1129762"/>
                  <a:pt x="332510" y="1104512"/>
                </a:cubicBezTo>
                <a:cubicBezTo>
                  <a:pt x="332510" y="1079262"/>
                  <a:pt x="352980" y="1058792"/>
                  <a:pt x="378230" y="1058792"/>
                </a:cubicBezTo>
                <a:close/>
                <a:moveTo>
                  <a:pt x="211975" y="1058792"/>
                </a:moveTo>
                <a:cubicBezTo>
                  <a:pt x="237225" y="1058792"/>
                  <a:pt x="257695" y="1079262"/>
                  <a:pt x="257695" y="1104512"/>
                </a:cubicBezTo>
                <a:cubicBezTo>
                  <a:pt x="257695" y="1129762"/>
                  <a:pt x="237225" y="1150232"/>
                  <a:pt x="211975" y="1150232"/>
                </a:cubicBezTo>
                <a:cubicBezTo>
                  <a:pt x="186725" y="1150232"/>
                  <a:pt x="166255" y="1129762"/>
                  <a:pt x="166255" y="1104512"/>
                </a:cubicBezTo>
                <a:cubicBezTo>
                  <a:pt x="166255" y="1079262"/>
                  <a:pt x="186725" y="1058792"/>
                  <a:pt x="211975" y="1058792"/>
                </a:cubicBezTo>
                <a:close/>
                <a:moveTo>
                  <a:pt x="45720" y="1058792"/>
                </a:moveTo>
                <a:cubicBezTo>
                  <a:pt x="70970" y="1058792"/>
                  <a:pt x="91440" y="1079262"/>
                  <a:pt x="91440" y="1104512"/>
                </a:cubicBezTo>
                <a:cubicBezTo>
                  <a:pt x="91440" y="1129762"/>
                  <a:pt x="70970" y="1150232"/>
                  <a:pt x="45720" y="1150232"/>
                </a:cubicBezTo>
                <a:cubicBezTo>
                  <a:pt x="20470" y="1150232"/>
                  <a:pt x="0" y="1129762"/>
                  <a:pt x="0" y="1104512"/>
                </a:cubicBezTo>
                <a:cubicBezTo>
                  <a:pt x="0" y="1079262"/>
                  <a:pt x="20470" y="1058792"/>
                  <a:pt x="45720" y="1058792"/>
                </a:cubicBezTo>
                <a:close/>
                <a:moveTo>
                  <a:pt x="1043250" y="907536"/>
                </a:moveTo>
                <a:cubicBezTo>
                  <a:pt x="1068500" y="907536"/>
                  <a:pt x="1088970" y="928006"/>
                  <a:pt x="1088970" y="953256"/>
                </a:cubicBezTo>
                <a:cubicBezTo>
                  <a:pt x="1088970" y="978506"/>
                  <a:pt x="1068500" y="998976"/>
                  <a:pt x="1043250" y="998976"/>
                </a:cubicBezTo>
                <a:cubicBezTo>
                  <a:pt x="1018000" y="998976"/>
                  <a:pt x="997530" y="978506"/>
                  <a:pt x="997530" y="953256"/>
                </a:cubicBezTo>
                <a:cubicBezTo>
                  <a:pt x="997530" y="928006"/>
                  <a:pt x="1018000" y="907536"/>
                  <a:pt x="1043250" y="907536"/>
                </a:cubicBezTo>
                <a:close/>
                <a:moveTo>
                  <a:pt x="876995" y="907536"/>
                </a:moveTo>
                <a:cubicBezTo>
                  <a:pt x="902245" y="907536"/>
                  <a:pt x="922715" y="928006"/>
                  <a:pt x="922715" y="953256"/>
                </a:cubicBezTo>
                <a:cubicBezTo>
                  <a:pt x="922715" y="978506"/>
                  <a:pt x="902245" y="998976"/>
                  <a:pt x="876995" y="998976"/>
                </a:cubicBezTo>
                <a:cubicBezTo>
                  <a:pt x="851745" y="998976"/>
                  <a:pt x="831275" y="978506"/>
                  <a:pt x="831275" y="953256"/>
                </a:cubicBezTo>
                <a:cubicBezTo>
                  <a:pt x="831275" y="928006"/>
                  <a:pt x="851745" y="907536"/>
                  <a:pt x="876995" y="907536"/>
                </a:cubicBezTo>
                <a:close/>
                <a:moveTo>
                  <a:pt x="710740" y="907536"/>
                </a:moveTo>
                <a:cubicBezTo>
                  <a:pt x="735990" y="907536"/>
                  <a:pt x="756460" y="928006"/>
                  <a:pt x="756460" y="953256"/>
                </a:cubicBezTo>
                <a:cubicBezTo>
                  <a:pt x="756460" y="978506"/>
                  <a:pt x="735990" y="998976"/>
                  <a:pt x="710740" y="998976"/>
                </a:cubicBezTo>
                <a:cubicBezTo>
                  <a:pt x="685490" y="998976"/>
                  <a:pt x="665020" y="978506"/>
                  <a:pt x="665020" y="953256"/>
                </a:cubicBezTo>
                <a:cubicBezTo>
                  <a:pt x="665020" y="928006"/>
                  <a:pt x="685490" y="907536"/>
                  <a:pt x="710740" y="907536"/>
                </a:cubicBezTo>
                <a:close/>
                <a:moveTo>
                  <a:pt x="544485" y="907536"/>
                </a:moveTo>
                <a:cubicBezTo>
                  <a:pt x="569735" y="907536"/>
                  <a:pt x="590205" y="928006"/>
                  <a:pt x="590205" y="953256"/>
                </a:cubicBezTo>
                <a:cubicBezTo>
                  <a:pt x="590205" y="978506"/>
                  <a:pt x="569735" y="998976"/>
                  <a:pt x="544485" y="998976"/>
                </a:cubicBezTo>
                <a:cubicBezTo>
                  <a:pt x="519235" y="998976"/>
                  <a:pt x="498765" y="978506"/>
                  <a:pt x="498765" y="953256"/>
                </a:cubicBezTo>
                <a:cubicBezTo>
                  <a:pt x="498765" y="928006"/>
                  <a:pt x="519235" y="907536"/>
                  <a:pt x="544485" y="907536"/>
                </a:cubicBezTo>
                <a:close/>
                <a:moveTo>
                  <a:pt x="378230" y="907536"/>
                </a:moveTo>
                <a:cubicBezTo>
                  <a:pt x="403480" y="907536"/>
                  <a:pt x="423950" y="928006"/>
                  <a:pt x="423950" y="953256"/>
                </a:cubicBezTo>
                <a:cubicBezTo>
                  <a:pt x="423950" y="978506"/>
                  <a:pt x="403480" y="998976"/>
                  <a:pt x="378230" y="998976"/>
                </a:cubicBezTo>
                <a:cubicBezTo>
                  <a:pt x="352980" y="998976"/>
                  <a:pt x="332510" y="978506"/>
                  <a:pt x="332510" y="953256"/>
                </a:cubicBezTo>
                <a:cubicBezTo>
                  <a:pt x="332510" y="928006"/>
                  <a:pt x="352980" y="907536"/>
                  <a:pt x="378230" y="907536"/>
                </a:cubicBezTo>
                <a:close/>
                <a:moveTo>
                  <a:pt x="211975" y="907536"/>
                </a:moveTo>
                <a:cubicBezTo>
                  <a:pt x="237225" y="907536"/>
                  <a:pt x="257695" y="928006"/>
                  <a:pt x="257695" y="953256"/>
                </a:cubicBezTo>
                <a:cubicBezTo>
                  <a:pt x="257695" y="978506"/>
                  <a:pt x="237225" y="998976"/>
                  <a:pt x="211975" y="998976"/>
                </a:cubicBezTo>
                <a:cubicBezTo>
                  <a:pt x="186725" y="998976"/>
                  <a:pt x="166255" y="978506"/>
                  <a:pt x="166255" y="953256"/>
                </a:cubicBezTo>
                <a:cubicBezTo>
                  <a:pt x="166255" y="928006"/>
                  <a:pt x="186725" y="907536"/>
                  <a:pt x="211975" y="907536"/>
                </a:cubicBezTo>
                <a:close/>
                <a:moveTo>
                  <a:pt x="45720" y="907536"/>
                </a:moveTo>
                <a:cubicBezTo>
                  <a:pt x="70970" y="907536"/>
                  <a:pt x="91440" y="928006"/>
                  <a:pt x="91440" y="953256"/>
                </a:cubicBezTo>
                <a:cubicBezTo>
                  <a:pt x="91440" y="978506"/>
                  <a:pt x="70970" y="998976"/>
                  <a:pt x="45720" y="998976"/>
                </a:cubicBezTo>
                <a:cubicBezTo>
                  <a:pt x="20470" y="998976"/>
                  <a:pt x="0" y="978506"/>
                  <a:pt x="0" y="953256"/>
                </a:cubicBezTo>
                <a:cubicBezTo>
                  <a:pt x="0" y="928006"/>
                  <a:pt x="20470" y="907536"/>
                  <a:pt x="45720" y="907536"/>
                </a:cubicBezTo>
                <a:close/>
                <a:moveTo>
                  <a:pt x="1043250" y="756280"/>
                </a:moveTo>
                <a:cubicBezTo>
                  <a:pt x="1068500" y="756280"/>
                  <a:pt x="1088970" y="776750"/>
                  <a:pt x="1088970" y="802000"/>
                </a:cubicBezTo>
                <a:cubicBezTo>
                  <a:pt x="1088970" y="827250"/>
                  <a:pt x="1068500" y="847720"/>
                  <a:pt x="1043250" y="847720"/>
                </a:cubicBezTo>
                <a:cubicBezTo>
                  <a:pt x="1018000" y="847720"/>
                  <a:pt x="997530" y="827250"/>
                  <a:pt x="997530" y="802000"/>
                </a:cubicBezTo>
                <a:cubicBezTo>
                  <a:pt x="997530" y="776750"/>
                  <a:pt x="1018000" y="756280"/>
                  <a:pt x="1043250" y="756280"/>
                </a:cubicBezTo>
                <a:close/>
                <a:moveTo>
                  <a:pt x="876995" y="756280"/>
                </a:moveTo>
                <a:cubicBezTo>
                  <a:pt x="902245" y="756280"/>
                  <a:pt x="922715" y="776750"/>
                  <a:pt x="922715" y="802000"/>
                </a:cubicBezTo>
                <a:cubicBezTo>
                  <a:pt x="922715" y="827250"/>
                  <a:pt x="902245" y="847720"/>
                  <a:pt x="876995" y="847720"/>
                </a:cubicBezTo>
                <a:cubicBezTo>
                  <a:pt x="851745" y="847720"/>
                  <a:pt x="831275" y="827250"/>
                  <a:pt x="831275" y="802000"/>
                </a:cubicBezTo>
                <a:cubicBezTo>
                  <a:pt x="831275" y="776750"/>
                  <a:pt x="851745" y="756280"/>
                  <a:pt x="876995" y="756280"/>
                </a:cubicBezTo>
                <a:close/>
                <a:moveTo>
                  <a:pt x="710740" y="756280"/>
                </a:moveTo>
                <a:cubicBezTo>
                  <a:pt x="735990" y="756280"/>
                  <a:pt x="756460" y="776750"/>
                  <a:pt x="756460" y="802000"/>
                </a:cubicBezTo>
                <a:cubicBezTo>
                  <a:pt x="756460" y="827250"/>
                  <a:pt x="735990" y="847720"/>
                  <a:pt x="710740" y="847720"/>
                </a:cubicBezTo>
                <a:cubicBezTo>
                  <a:pt x="685490" y="847720"/>
                  <a:pt x="665020" y="827250"/>
                  <a:pt x="665020" y="802000"/>
                </a:cubicBezTo>
                <a:cubicBezTo>
                  <a:pt x="665020" y="776750"/>
                  <a:pt x="685490" y="756280"/>
                  <a:pt x="710740" y="756280"/>
                </a:cubicBezTo>
                <a:close/>
                <a:moveTo>
                  <a:pt x="544485" y="756280"/>
                </a:moveTo>
                <a:cubicBezTo>
                  <a:pt x="569735" y="756280"/>
                  <a:pt x="590205" y="776750"/>
                  <a:pt x="590205" y="802000"/>
                </a:cubicBezTo>
                <a:cubicBezTo>
                  <a:pt x="590205" y="827250"/>
                  <a:pt x="569735" y="847720"/>
                  <a:pt x="544485" y="847720"/>
                </a:cubicBezTo>
                <a:cubicBezTo>
                  <a:pt x="519235" y="847720"/>
                  <a:pt x="498765" y="827250"/>
                  <a:pt x="498765" y="802000"/>
                </a:cubicBezTo>
                <a:cubicBezTo>
                  <a:pt x="498765" y="776750"/>
                  <a:pt x="519235" y="756280"/>
                  <a:pt x="544485" y="756280"/>
                </a:cubicBezTo>
                <a:close/>
                <a:moveTo>
                  <a:pt x="378230" y="756280"/>
                </a:moveTo>
                <a:cubicBezTo>
                  <a:pt x="403480" y="756280"/>
                  <a:pt x="423950" y="776750"/>
                  <a:pt x="423950" y="802000"/>
                </a:cubicBezTo>
                <a:cubicBezTo>
                  <a:pt x="423950" y="827250"/>
                  <a:pt x="403480" y="847720"/>
                  <a:pt x="378230" y="847720"/>
                </a:cubicBezTo>
                <a:cubicBezTo>
                  <a:pt x="352980" y="847720"/>
                  <a:pt x="332510" y="827250"/>
                  <a:pt x="332510" y="802000"/>
                </a:cubicBezTo>
                <a:cubicBezTo>
                  <a:pt x="332510" y="776750"/>
                  <a:pt x="352980" y="756280"/>
                  <a:pt x="378230" y="756280"/>
                </a:cubicBezTo>
                <a:close/>
                <a:moveTo>
                  <a:pt x="211975" y="756280"/>
                </a:moveTo>
                <a:cubicBezTo>
                  <a:pt x="237225" y="756280"/>
                  <a:pt x="257695" y="776750"/>
                  <a:pt x="257695" y="802000"/>
                </a:cubicBezTo>
                <a:cubicBezTo>
                  <a:pt x="257695" y="827250"/>
                  <a:pt x="237225" y="847720"/>
                  <a:pt x="211975" y="847720"/>
                </a:cubicBezTo>
                <a:cubicBezTo>
                  <a:pt x="186725" y="847720"/>
                  <a:pt x="166255" y="827250"/>
                  <a:pt x="166255" y="802000"/>
                </a:cubicBezTo>
                <a:cubicBezTo>
                  <a:pt x="166255" y="776750"/>
                  <a:pt x="186725" y="756280"/>
                  <a:pt x="211975" y="756280"/>
                </a:cubicBezTo>
                <a:close/>
                <a:moveTo>
                  <a:pt x="45720" y="756280"/>
                </a:moveTo>
                <a:cubicBezTo>
                  <a:pt x="70970" y="756280"/>
                  <a:pt x="91440" y="776750"/>
                  <a:pt x="91440" y="802000"/>
                </a:cubicBezTo>
                <a:cubicBezTo>
                  <a:pt x="91440" y="827250"/>
                  <a:pt x="70970" y="847720"/>
                  <a:pt x="45720" y="847720"/>
                </a:cubicBezTo>
                <a:cubicBezTo>
                  <a:pt x="20470" y="847720"/>
                  <a:pt x="0" y="827250"/>
                  <a:pt x="0" y="802000"/>
                </a:cubicBezTo>
                <a:cubicBezTo>
                  <a:pt x="0" y="776750"/>
                  <a:pt x="20470" y="756280"/>
                  <a:pt x="45720" y="756280"/>
                </a:cubicBezTo>
                <a:close/>
                <a:moveTo>
                  <a:pt x="1043250" y="605024"/>
                </a:moveTo>
                <a:cubicBezTo>
                  <a:pt x="1068500" y="605024"/>
                  <a:pt x="1088970" y="625494"/>
                  <a:pt x="1088970" y="650744"/>
                </a:cubicBezTo>
                <a:cubicBezTo>
                  <a:pt x="1088970" y="675994"/>
                  <a:pt x="1068500" y="696464"/>
                  <a:pt x="1043250" y="696464"/>
                </a:cubicBezTo>
                <a:cubicBezTo>
                  <a:pt x="1018000" y="696464"/>
                  <a:pt x="997530" y="675994"/>
                  <a:pt x="997530" y="650744"/>
                </a:cubicBezTo>
                <a:cubicBezTo>
                  <a:pt x="997530" y="625494"/>
                  <a:pt x="1018000" y="605024"/>
                  <a:pt x="1043250" y="605024"/>
                </a:cubicBezTo>
                <a:close/>
                <a:moveTo>
                  <a:pt x="876995" y="605024"/>
                </a:moveTo>
                <a:cubicBezTo>
                  <a:pt x="902245" y="605024"/>
                  <a:pt x="922715" y="625494"/>
                  <a:pt x="922715" y="650744"/>
                </a:cubicBezTo>
                <a:cubicBezTo>
                  <a:pt x="922715" y="675994"/>
                  <a:pt x="902245" y="696464"/>
                  <a:pt x="876995" y="696464"/>
                </a:cubicBezTo>
                <a:cubicBezTo>
                  <a:pt x="851745" y="696464"/>
                  <a:pt x="831275" y="675994"/>
                  <a:pt x="831275" y="650744"/>
                </a:cubicBezTo>
                <a:cubicBezTo>
                  <a:pt x="831275" y="625494"/>
                  <a:pt x="851745" y="605024"/>
                  <a:pt x="876995" y="605024"/>
                </a:cubicBezTo>
                <a:close/>
                <a:moveTo>
                  <a:pt x="710740" y="605024"/>
                </a:moveTo>
                <a:cubicBezTo>
                  <a:pt x="735990" y="605024"/>
                  <a:pt x="756460" y="625494"/>
                  <a:pt x="756460" y="650744"/>
                </a:cubicBezTo>
                <a:cubicBezTo>
                  <a:pt x="756460" y="675994"/>
                  <a:pt x="735990" y="696464"/>
                  <a:pt x="710740" y="696464"/>
                </a:cubicBezTo>
                <a:cubicBezTo>
                  <a:pt x="685490" y="696464"/>
                  <a:pt x="665020" y="675994"/>
                  <a:pt x="665020" y="650744"/>
                </a:cubicBezTo>
                <a:cubicBezTo>
                  <a:pt x="665020" y="625494"/>
                  <a:pt x="685490" y="605024"/>
                  <a:pt x="710740" y="605024"/>
                </a:cubicBezTo>
                <a:close/>
                <a:moveTo>
                  <a:pt x="544485" y="605024"/>
                </a:moveTo>
                <a:cubicBezTo>
                  <a:pt x="569735" y="605024"/>
                  <a:pt x="590205" y="625494"/>
                  <a:pt x="590205" y="650744"/>
                </a:cubicBezTo>
                <a:cubicBezTo>
                  <a:pt x="590205" y="675994"/>
                  <a:pt x="569735" y="696464"/>
                  <a:pt x="544485" y="696464"/>
                </a:cubicBezTo>
                <a:cubicBezTo>
                  <a:pt x="519235" y="696464"/>
                  <a:pt x="498765" y="675994"/>
                  <a:pt x="498765" y="650744"/>
                </a:cubicBezTo>
                <a:cubicBezTo>
                  <a:pt x="498765" y="625494"/>
                  <a:pt x="519235" y="605024"/>
                  <a:pt x="544485" y="605024"/>
                </a:cubicBezTo>
                <a:close/>
                <a:moveTo>
                  <a:pt x="378230" y="605024"/>
                </a:moveTo>
                <a:cubicBezTo>
                  <a:pt x="403480" y="605024"/>
                  <a:pt x="423950" y="625494"/>
                  <a:pt x="423950" y="650744"/>
                </a:cubicBezTo>
                <a:cubicBezTo>
                  <a:pt x="423950" y="675994"/>
                  <a:pt x="403480" y="696464"/>
                  <a:pt x="378230" y="696464"/>
                </a:cubicBezTo>
                <a:cubicBezTo>
                  <a:pt x="352980" y="696464"/>
                  <a:pt x="332510" y="675994"/>
                  <a:pt x="332510" y="650744"/>
                </a:cubicBezTo>
                <a:cubicBezTo>
                  <a:pt x="332510" y="625494"/>
                  <a:pt x="352980" y="605024"/>
                  <a:pt x="378230" y="605024"/>
                </a:cubicBezTo>
                <a:close/>
                <a:moveTo>
                  <a:pt x="211975" y="605024"/>
                </a:moveTo>
                <a:cubicBezTo>
                  <a:pt x="237225" y="605024"/>
                  <a:pt x="257695" y="625494"/>
                  <a:pt x="257695" y="650744"/>
                </a:cubicBezTo>
                <a:cubicBezTo>
                  <a:pt x="257695" y="675994"/>
                  <a:pt x="237225" y="696464"/>
                  <a:pt x="211975" y="696464"/>
                </a:cubicBezTo>
                <a:cubicBezTo>
                  <a:pt x="186725" y="696464"/>
                  <a:pt x="166255" y="675994"/>
                  <a:pt x="166255" y="650744"/>
                </a:cubicBezTo>
                <a:cubicBezTo>
                  <a:pt x="166255" y="625494"/>
                  <a:pt x="186725" y="605024"/>
                  <a:pt x="211975" y="605024"/>
                </a:cubicBezTo>
                <a:close/>
                <a:moveTo>
                  <a:pt x="45720" y="605024"/>
                </a:moveTo>
                <a:cubicBezTo>
                  <a:pt x="70970" y="605024"/>
                  <a:pt x="91440" y="625494"/>
                  <a:pt x="91440" y="650744"/>
                </a:cubicBezTo>
                <a:cubicBezTo>
                  <a:pt x="91440" y="675994"/>
                  <a:pt x="70970" y="696464"/>
                  <a:pt x="45720" y="696464"/>
                </a:cubicBezTo>
                <a:cubicBezTo>
                  <a:pt x="20470" y="696464"/>
                  <a:pt x="0" y="675994"/>
                  <a:pt x="0" y="650744"/>
                </a:cubicBezTo>
                <a:cubicBezTo>
                  <a:pt x="0" y="625494"/>
                  <a:pt x="20470" y="605024"/>
                  <a:pt x="45720" y="605024"/>
                </a:cubicBezTo>
                <a:close/>
                <a:moveTo>
                  <a:pt x="1043250" y="453768"/>
                </a:moveTo>
                <a:cubicBezTo>
                  <a:pt x="1068500" y="453768"/>
                  <a:pt x="1088970" y="474238"/>
                  <a:pt x="1088970" y="499488"/>
                </a:cubicBezTo>
                <a:cubicBezTo>
                  <a:pt x="1088970" y="524738"/>
                  <a:pt x="1068500" y="545208"/>
                  <a:pt x="1043250" y="545208"/>
                </a:cubicBezTo>
                <a:cubicBezTo>
                  <a:pt x="1018000" y="545208"/>
                  <a:pt x="997530" y="524738"/>
                  <a:pt x="997530" y="499488"/>
                </a:cubicBezTo>
                <a:cubicBezTo>
                  <a:pt x="997530" y="474238"/>
                  <a:pt x="1018000" y="453768"/>
                  <a:pt x="1043250" y="453768"/>
                </a:cubicBezTo>
                <a:close/>
                <a:moveTo>
                  <a:pt x="876995" y="453768"/>
                </a:moveTo>
                <a:cubicBezTo>
                  <a:pt x="902245" y="453768"/>
                  <a:pt x="922715" y="474238"/>
                  <a:pt x="922715" y="499488"/>
                </a:cubicBezTo>
                <a:cubicBezTo>
                  <a:pt x="922715" y="524738"/>
                  <a:pt x="902245" y="545208"/>
                  <a:pt x="876995" y="545208"/>
                </a:cubicBezTo>
                <a:cubicBezTo>
                  <a:pt x="851745" y="545208"/>
                  <a:pt x="831275" y="524738"/>
                  <a:pt x="831275" y="499488"/>
                </a:cubicBezTo>
                <a:cubicBezTo>
                  <a:pt x="831275" y="474238"/>
                  <a:pt x="851745" y="453768"/>
                  <a:pt x="876995" y="453768"/>
                </a:cubicBezTo>
                <a:close/>
                <a:moveTo>
                  <a:pt x="710740" y="453768"/>
                </a:moveTo>
                <a:cubicBezTo>
                  <a:pt x="735990" y="453768"/>
                  <a:pt x="756460" y="474238"/>
                  <a:pt x="756460" y="499488"/>
                </a:cubicBezTo>
                <a:cubicBezTo>
                  <a:pt x="756460" y="524738"/>
                  <a:pt x="735990" y="545208"/>
                  <a:pt x="710740" y="545208"/>
                </a:cubicBezTo>
                <a:cubicBezTo>
                  <a:pt x="685490" y="545208"/>
                  <a:pt x="665020" y="524738"/>
                  <a:pt x="665020" y="499488"/>
                </a:cubicBezTo>
                <a:cubicBezTo>
                  <a:pt x="665020" y="474238"/>
                  <a:pt x="685490" y="453768"/>
                  <a:pt x="710740" y="453768"/>
                </a:cubicBezTo>
                <a:close/>
                <a:moveTo>
                  <a:pt x="544485" y="453768"/>
                </a:moveTo>
                <a:cubicBezTo>
                  <a:pt x="569735" y="453768"/>
                  <a:pt x="590205" y="474238"/>
                  <a:pt x="590205" y="499488"/>
                </a:cubicBezTo>
                <a:cubicBezTo>
                  <a:pt x="590205" y="524738"/>
                  <a:pt x="569735" y="545208"/>
                  <a:pt x="544485" y="545208"/>
                </a:cubicBezTo>
                <a:cubicBezTo>
                  <a:pt x="519235" y="545208"/>
                  <a:pt x="498765" y="524738"/>
                  <a:pt x="498765" y="499488"/>
                </a:cubicBezTo>
                <a:cubicBezTo>
                  <a:pt x="498765" y="474238"/>
                  <a:pt x="519235" y="453768"/>
                  <a:pt x="544485" y="453768"/>
                </a:cubicBezTo>
                <a:close/>
                <a:moveTo>
                  <a:pt x="378230" y="453768"/>
                </a:moveTo>
                <a:cubicBezTo>
                  <a:pt x="403480" y="453768"/>
                  <a:pt x="423950" y="474238"/>
                  <a:pt x="423950" y="499488"/>
                </a:cubicBezTo>
                <a:cubicBezTo>
                  <a:pt x="423950" y="524738"/>
                  <a:pt x="403480" y="545208"/>
                  <a:pt x="378230" y="545208"/>
                </a:cubicBezTo>
                <a:cubicBezTo>
                  <a:pt x="352980" y="545208"/>
                  <a:pt x="332510" y="524738"/>
                  <a:pt x="332510" y="499488"/>
                </a:cubicBezTo>
                <a:cubicBezTo>
                  <a:pt x="332510" y="474238"/>
                  <a:pt x="352980" y="453768"/>
                  <a:pt x="378230" y="453768"/>
                </a:cubicBezTo>
                <a:close/>
                <a:moveTo>
                  <a:pt x="211975" y="453768"/>
                </a:moveTo>
                <a:cubicBezTo>
                  <a:pt x="237225" y="453768"/>
                  <a:pt x="257695" y="474238"/>
                  <a:pt x="257695" y="499488"/>
                </a:cubicBezTo>
                <a:cubicBezTo>
                  <a:pt x="257695" y="524738"/>
                  <a:pt x="237225" y="545208"/>
                  <a:pt x="211975" y="545208"/>
                </a:cubicBezTo>
                <a:cubicBezTo>
                  <a:pt x="186725" y="545208"/>
                  <a:pt x="166255" y="524738"/>
                  <a:pt x="166255" y="499488"/>
                </a:cubicBezTo>
                <a:cubicBezTo>
                  <a:pt x="166255" y="474238"/>
                  <a:pt x="186725" y="453768"/>
                  <a:pt x="211975" y="453768"/>
                </a:cubicBezTo>
                <a:close/>
                <a:moveTo>
                  <a:pt x="45720" y="453768"/>
                </a:moveTo>
                <a:cubicBezTo>
                  <a:pt x="70970" y="453768"/>
                  <a:pt x="91440" y="474238"/>
                  <a:pt x="91440" y="499488"/>
                </a:cubicBezTo>
                <a:cubicBezTo>
                  <a:pt x="91440" y="524738"/>
                  <a:pt x="70970" y="545208"/>
                  <a:pt x="45720" y="545208"/>
                </a:cubicBezTo>
                <a:cubicBezTo>
                  <a:pt x="20470" y="545208"/>
                  <a:pt x="0" y="524738"/>
                  <a:pt x="0" y="499488"/>
                </a:cubicBezTo>
                <a:cubicBezTo>
                  <a:pt x="0" y="474238"/>
                  <a:pt x="20470" y="453768"/>
                  <a:pt x="45720" y="453768"/>
                </a:cubicBezTo>
                <a:close/>
                <a:moveTo>
                  <a:pt x="1043250" y="302512"/>
                </a:moveTo>
                <a:cubicBezTo>
                  <a:pt x="1068500" y="302512"/>
                  <a:pt x="1088970" y="322982"/>
                  <a:pt x="1088970" y="348232"/>
                </a:cubicBezTo>
                <a:cubicBezTo>
                  <a:pt x="1088970" y="373482"/>
                  <a:pt x="1068500" y="393952"/>
                  <a:pt x="1043250" y="393952"/>
                </a:cubicBezTo>
                <a:cubicBezTo>
                  <a:pt x="1018000" y="393952"/>
                  <a:pt x="997530" y="373482"/>
                  <a:pt x="997530" y="348232"/>
                </a:cubicBezTo>
                <a:cubicBezTo>
                  <a:pt x="997530" y="322982"/>
                  <a:pt x="1018000" y="302512"/>
                  <a:pt x="1043250" y="302512"/>
                </a:cubicBezTo>
                <a:close/>
                <a:moveTo>
                  <a:pt x="876995" y="302512"/>
                </a:moveTo>
                <a:cubicBezTo>
                  <a:pt x="902245" y="302512"/>
                  <a:pt x="922715" y="322982"/>
                  <a:pt x="922715" y="348232"/>
                </a:cubicBezTo>
                <a:cubicBezTo>
                  <a:pt x="922715" y="373482"/>
                  <a:pt x="902245" y="393952"/>
                  <a:pt x="876995" y="393952"/>
                </a:cubicBezTo>
                <a:cubicBezTo>
                  <a:pt x="851745" y="393952"/>
                  <a:pt x="831275" y="373482"/>
                  <a:pt x="831275" y="348232"/>
                </a:cubicBezTo>
                <a:cubicBezTo>
                  <a:pt x="831275" y="322982"/>
                  <a:pt x="851745" y="302512"/>
                  <a:pt x="876995" y="302512"/>
                </a:cubicBezTo>
                <a:close/>
                <a:moveTo>
                  <a:pt x="710740" y="302512"/>
                </a:moveTo>
                <a:cubicBezTo>
                  <a:pt x="735990" y="302512"/>
                  <a:pt x="756460" y="322982"/>
                  <a:pt x="756460" y="348232"/>
                </a:cubicBezTo>
                <a:cubicBezTo>
                  <a:pt x="756460" y="373482"/>
                  <a:pt x="735990" y="393952"/>
                  <a:pt x="710740" y="393952"/>
                </a:cubicBezTo>
                <a:cubicBezTo>
                  <a:pt x="685490" y="393952"/>
                  <a:pt x="665020" y="373482"/>
                  <a:pt x="665020" y="348232"/>
                </a:cubicBezTo>
                <a:cubicBezTo>
                  <a:pt x="665020" y="322982"/>
                  <a:pt x="685490" y="302512"/>
                  <a:pt x="710740" y="302512"/>
                </a:cubicBezTo>
                <a:close/>
                <a:moveTo>
                  <a:pt x="544485" y="302512"/>
                </a:moveTo>
                <a:cubicBezTo>
                  <a:pt x="569735" y="302512"/>
                  <a:pt x="590205" y="322982"/>
                  <a:pt x="590205" y="348232"/>
                </a:cubicBezTo>
                <a:cubicBezTo>
                  <a:pt x="590205" y="373482"/>
                  <a:pt x="569735" y="393952"/>
                  <a:pt x="544485" y="393952"/>
                </a:cubicBezTo>
                <a:cubicBezTo>
                  <a:pt x="519235" y="393952"/>
                  <a:pt x="498765" y="373482"/>
                  <a:pt x="498765" y="348232"/>
                </a:cubicBezTo>
                <a:cubicBezTo>
                  <a:pt x="498765" y="322982"/>
                  <a:pt x="519235" y="302512"/>
                  <a:pt x="544485" y="302512"/>
                </a:cubicBezTo>
                <a:close/>
                <a:moveTo>
                  <a:pt x="378230" y="302512"/>
                </a:moveTo>
                <a:cubicBezTo>
                  <a:pt x="403480" y="302512"/>
                  <a:pt x="423950" y="322982"/>
                  <a:pt x="423950" y="348232"/>
                </a:cubicBezTo>
                <a:cubicBezTo>
                  <a:pt x="423950" y="373482"/>
                  <a:pt x="403480" y="393952"/>
                  <a:pt x="378230" y="393952"/>
                </a:cubicBezTo>
                <a:cubicBezTo>
                  <a:pt x="352980" y="393952"/>
                  <a:pt x="332510" y="373482"/>
                  <a:pt x="332510" y="348232"/>
                </a:cubicBezTo>
                <a:cubicBezTo>
                  <a:pt x="332510" y="322982"/>
                  <a:pt x="352980" y="302512"/>
                  <a:pt x="378230" y="302512"/>
                </a:cubicBezTo>
                <a:close/>
                <a:moveTo>
                  <a:pt x="211975" y="302512"/>
                </a:moveTo>
                <a:cubicBezTo>
                  <a:pt x="237225" y="302512"/>
                  <a:pt x="257695" y="322982"/>
                  <a:pt x="257695" y="348232"/>
                </a:cubicBezTo>
                <a:cubicBezTo>
                  <a:pt x="257695" y="373482"/>
                  <a:pt x="237225" y="393952"/>
                  <a:pt x="211975" y="393952"/>
                </a:cubicBezTo>
                <a:cubicBezTo>
                  <a:pt x="186725" y="393952"/>
                  <a:pt x="166255" y="373482"/>
                  <a:pt x="166255" y="348232"/>
                </a:cubicBezTo>
                <a:cubicBezTo>
                  <a:pt x="166255" y="322982"/>
                  <a:pt x="186725" y="302512"/>
                  <a:pt x="211975" y="302512"/>
                </a:cubicBezTo>
                <a:close/>
                <a:moveTo>
                  <a:pt x="45720" y="302512"/>
                </a:moveTo>
                <a:cubicBezTo>
                  <a:pt x="70970" y="302512"/>
                  <a:pt x="91440" y="322982"/>
                  <a:pt x="91440" y="348232"/>
                </a:cubicBezTo>
                <a:cubicBezTo>
                  <a:pt x="91440" y="373482"/>
                  <a:pt x="70970" y="393952"/>
                  <a:pt x="45720" y="393952"/>
                </a:cubicBezTo>
                <a:cubicBezTo>
                  <a:pt x="20470" y="393952"/>
                  <a:pt x="0" y="373482"/>
                  <a:pt x="0" y="348232"/>
                </a:cubicBezTo>
                <a:cubicBezTo>
                  <a:pt x="0" y="322982"/>
                  <a:pt x="20470" y="302512"/>
                  <a:pt x="45720" y="302512"/>
                </a:cubicBezTo>
                <a:close/>
                <a:moveTo>
                  <a:pt x="1043250" y="151256"/>
                </a:moveTo>
                <a:cubicBezTo>
                  <a:pt x="1068500" y="151256"/>
                  <a:pt x="1088970" y="171726"/>
                  <a:pt x="1088970" y="196976"/>
                </a:cubicBezTo>
                <a:cubicBezTo>
                  <a:pt x="1088970" y="222226"/>
                  <a:pt x="1068500" y="242696"/>
                  <a:pt x="1043250" y="242696"/>
                </a:cubicBezTo>
                <a:cubicBezTo>
                  <a:pt x="1018000" y="242696"/>
                  <a:pt x="997530" y="222226"/>
                  <a:pt x="997530" y="196976"/>
                </a:cubicBezTo>
                <a:cubicBezTo>
                  <a:pt x="997530" y="171726"/>
                  <a:pt x="1018000" y="151256"/>
                  <a:pt x="1043250" y="151256"/>
                </a:cubicBezTo>
                <a:close/>
                <a:moveTo>
                  <a:pt x="876995" y="151256"/>
                </a:moveTo>
                <a:cubicBezTo>
                  <a:pt x="902245" y="151256"/>
                  <a:pt x="922715" y="171726"/>
                  <a:pt x="922715" y="196976"/>
                </a:cubicBezTo>
                <a:cubicBezTo>
                  <a:pt x="922715" y="222226"/>
                  <a:pt x="902245" y="242696"/>
                  <a:pt x="876995" y="242696"/>
                </a:cubicBezTo>
                <a:cubicBezTo>
                  <a:pt x="851745" y="242696"/>
                  <a:pt x="831275" y="222226"/>
                  <a:pt x="831275" y="196976"/>
                </a:cubicBezTo>
                <a:cubicBezTo>
                  <a:pt x="831275" y="171726"/>
                  <a:pt x="851745" y="151256"/>
                  <a:pt x="876995" y="151256"/>
                </a:cubicBezTo>
                <a:close/>
                <a:moveTo>
                  <a:pt x="710740" y="151256"/>
                </a:moveTo>
                <a:cubicBezTo>
                  <a:pt x="735990" y="151256"/>
                  <a:pt x="756460" y="171726"/>
                  <a:pt x="756460" y="196976"/>
                </a:cubicBezTo>
                <a:cubicBezTo>
                  <a:pt x="756460" y="222226"/>
                  <a:pt x="735990" y="242696"/>
                  <a:pt x="710740" y="242696"/>
                </a:cubicBezTo>
                <a:cubicBezTo>
                  <a:pt x="685490" y="242696"/>
                  <a:pt x="665020" y="222226"/>
                  <a:pt x="665020" y="196976"/>
                </a:cubicBezTo>
                <a:cubicBezTo>
                  <a:pt x="665020" y="171726"/>
                  <a:pt x="685490" y="151256"/>
                  <a:pt x="710740" y="151256"/>
                </a:cubicBezTo>
                <a:close/>
                <a:moveTo>
                  <a:pt x="544485" y="151256"/>
                </a:moveTo>
                <a:cubicBezTo>
                  <a:pt x="569735" y="151256"/>
                  <a:pt x="590205" y="171726"/>
                  <a:pt x="590205" y="196976"/>
                </a:cubicBezTo>
                <a:cubicBezTo>
                  <a:pt x="590205" y="222226"/>
                  <a:pt x="569735" y="242696"/>
                  <a:pt x="544485" y="242696"/>
                </a:cubicBezTo>
                <a:cubicBezTo>
                  <a:pt x="519235" y="242696"/>
                  <a:pt x="498765" y="222226"/>
                  <a:pt x="498765" y="196976"/>
                </a:cubicBezTo>
                <a:cubicBezTo>
                  <a:pt x="498765" y="171726"/>
                  <a:pt x="519235" y="151256"/>
                  <a:pt x="544485" y="151256"/>
                </a:cubicBezTo>
                <a:close/>
                <a:moveTo>
                  <a:pt x="378230" y="151256"/>
                </a:moveTo>
                <a:cubicBezTo>
                  <a:pt x="403480" y="151256"/>
                  <a:pt x="423950" y="171726"/>
                  <a:pt x="423950" y="196976"/>
                </a:cubicBezTo>
                <a:cubicBezTo>
                  <a:pt x="423950" y="222226"/>
                  <a:pt x="403480" y="242696"/>
                  <a:pt x="378230" y="242696"/>
                </a:cubicBezTo>
                <a:cubicBezTo>
                  <a:pt x="352980" y="242696"/>
                  <a:pt x="332510" y="222226"/>
                  <a:pt x="332510" y="196976"/>
                </a:cubicBezTo>
                <a:cubicBezTo>
                  <a:pt x="332510" y="171726"/>
                  <a:pt x="352980" y="151256"/>
                  <a:pt x="378230" y="151256"/>
                </a:cubicBezTo>
                <a:close/>
                <a:moveTo>
                  <a:pt x="211975" y="151256"/>
                </a:moveTo>
                <a:cubicBezTo>
                  <a:pt x="237225" y="151256"/>
                  <a:pt x="257695" y="171726"/>
                  <a:pt x="257695" y="196976"/>
                </a:cubicBezTo>
                <a:cubicBezTo>
                  <a:pt x="257695" y="222226"/>
                  <a:pt x="237225" y="242696"/>
                  <a:pt x="211975" y="242696"/>
                </a:cubicBezTo>
                <a:cubicBezTo>
                  <a:pt x="186725" y="242696"/>
                  <a:pt x="166255" y="222226"/>
                  <a:pt x="166255" y="196976"/>
                </a:cubicBezTo>
                <a:cubicBezTo>
                  <a:pt x="166255" y="171726"/>
                  <a:pt x="186725" y="151256"/>
                  <a:pt x="211975" y="151256"/>
                </a:cubicBezTo>
                <a:close/>
                <a:moveTo>
                  <a:pt x="45720" y="151256"/>
                </a:moveTo>
                <a:cubicBezTo>
                  <a:pt x="70970" y="151256"/>
                  <a:pt x="91440" y="171726"/>
                  <a:pt x="91440" y="196976"/>
                </a:cubicBezTo>
                <a:cubicBezTo>
                  <a:pt x="91440" y="222226"/>
                  <a:pt x="70970" y="242696"/>
                  <a:pt x="45720" y="242696"/>
                </a:cubicBezTo>
                <a:cubicBezTo>
                  <a:pt x="20470" y="242696"/>
                  <a:pt x="0" y="222226"/>
                  <a:pt x="0" y="196976"/>
                </a:cubicBezTo>
                <a:cubicBezTo>
                  <a:pt x="0" y="171726"/>
                  <a:pt x="20470" y="151256"/>
                  <a:pt x="45720" y="151256"/>
                </a:cubicBezTo>
                <a:close/>
                <a:moveTo>
                  <a:pt x="1043250" y="0"/>
                </a:moveTo>
                <a:cubicBezTo>
                  <a:pt x="1068500" y="0"/>
                  <a:pt x="1088970" y="20470"/>
                  <a:pt x="1088970" y="45720"/>
                </a:cubicBezTo>
                <a:cubicBezTo>
                  <a:pt x="1088970" y="70970"/>
                  <a:pt x="1068500" y="91440"/>
                  <a:pt x="1043250" y="91440"/>
                </a:cubicBezTo>
                <a:cubicBezTo>
                  <a:pt x="1018000" y="91440"/>
                  <a:pt x="997530" y="70970"/>
                  <a:pt x="997530" y="45720"/>
                </a:cubicBezTo>
                <a:cubicBezTo>
                  <a:pt x="997530" y="20470"/>
                  <a:pt x="1018000" y="0"/>
                  <a:pt x="1043250" y="0"/>
                </a:cubicBezTo>
                <a:close/>
                <a:moveTo>
                  <a:pt x="876995" y="0"/>
                </a:moveTo>
                <a:cubicBezTo>
                  <a:pt x="902245" y="0"/>
                  <a:pt x="922715" y="20470"/>
                  <a:pt x="922715" y="45720"/>
                </a:cubicBezTo>
                <a:cubicBezTo>
                  <a:pt x="922715" y="70970"/>
                  <a:pt x="902245" y="91440"/>
                  <a:pt x="876995" y="91440"/>
                </a:cubicBezTo>
                <a:cubicBezTo>
                  <a:pt x="851745" y="91440"/>
                  <a:pt x="831275" y="70970"/>
                  <a:pt x="831275" y="45720"/>
                </a:cubicBezTo>
                <a:cubicBezTo>
                  <a:pt x="831275" y="20470"/>
                  <a:pt x="851745" y="0"/>
                  <a:pt x="876995" y="0"/>
                </a:cubicBezTo>
                <a:close/>
                <a:moveTo>
                  <a:pt x="710740" y="0"/>
                </a:moveTo>
                <a:cubicBezTo>
                  <a:pt x="735990" y="0"/>
                  <a:pt x="756460" y="20470"/>
                  <a:pt x="756460" y="45720"/>
                </a:cubicBezTo>
                <a:cubicBezTo>
                  <a:pt x="756460" y="70970"/>
                  <a:pt x="735990" y="91440"/>
                  <a:pt x="710740" y="91440"/>
                </a:cubicBezTo>
                <a:cubicBezTo>
                  <a:pt x="685490" y="91440"/>
                  <a:pt x="665020" y="70970"/>
                  <a:pt x="665020" y="45720"/>
                </a:cubicBezTo>
                <a:cubicBezTo>
                  <a:pt x="665020" y="20470"/>
                  <a:pt x="685490" y="0"/>
                  <a:pt x="710740" y="0"/>
                </a:cubicBezTo>
                <a:close/>
                <a:moveTo>
                  <a:pt x="544485" y="0"/>
                </a:moveTo>
                <a:cubicBezTo>
                  <a:pt x="569735" y="0"/>
                  <a:pt x="590205" y="20470"/>
                  <a:pt x="590205" y="45720"/>
                </a:cubicBezTo>
                <a:cubicBezTo>
                  <a:pt x="590205" y="70970"/>
                  <a:pt x="569735" y="91440"/>
                  <a:pt x="544485" y="91440"/>
                </a:cubicBezTo>
                <a:cubicBezTo>
                  <a:pt x="519235" y="91440"/>
                  <a:pt x="498765" y="70970"/>
                  <a:pt x="498765" y="45720"/>
                </a:cubicBezTo>
                <a:cubicBezTo>
                  <a:pt x="498765" y="20470"/>
                  <a:pt x="519235" y="0"/>
                  <a:pt x="544485" y="0"/>
                </a:cubicBezTo>
                <a:close/>
                <a:moveTo>
                  <a:pt x="378230" y="0"/>
                </a:moveTo>
                <a:cubicBezTo>
                  <a:pt x="403480" y="0"/>
                  <a:pt x="423950" y="20470"/>
                  <a:pt x="423950" y="45720"/>
                </a:cubicBezTo>
                <a:cubicBezTo>
                  <a:pt x="423950" y="70970"/>
                  <a:pt x="403480" y="91440"/>
                  <a:pt x="378230" y="91440"/>
                </a:cubicBezTo>
                <a:cubicBezTo>
                  <a:pt x="352980" y="91440"/>
                  <a:pt x="332510" y="70970"/>
                  <a:pt x="332510" y="45720"/>
                </a:cubicBezTo>
                <a:cubicBezTo>
                  <a:pt x="332510" y="20470"/>
                  <a:pt x="352980" y="0"/>
                  <a:pt x="378230" y="0"/>
                </a:cubicBezTo>
                <a:close/>
                <a:moveTo>
                  <a:pt x="211975" y="0"/>
                </a:moveTo>
                <a:cubicBezTo>
                  <a:pt x="237225" y="0"/>
                  <a:pt x="257695" y="20470"/>
                  <a:pt x="257695" y="45720"/>
                </a:cubicBezTo>
                <a:cubicBezTo>
                  <a:pt x="257695" y="70970"/>
                  <a:pt x="237225" y="91440"/>
                  <a:pt x="211975" y="91440"/>
                </a:cubicBezTo>
                <a:cubicBezTo>
                  <a:pt x="186725" y="91440"/>
                  <a:pt x="166255" y="70970"/>
                  <a:pt x="166255" y="45720"/>
                </a:cubicBezTo>
                <a:cubicBezTo>
                  <a:pt x="166255" y="20470"/>
                  <a:pt x="186725" y="0"/>
                  <a:pt x="211975" y="0"/>
                </a:cubicBezTo>
                <a:close/>
                <a:moveTo>
                  <a:pt x="45720" y="0"/>
                </a:moveTo>
                <a:cubicBezTo>
                  <a:pt x="70970" y="0"/>
                  <a:pt x="91440" y="20470"/>
                  <a:pt x="91440" y="45720"/>
                </a:cubicBezTo>
                <a:cubicBezTo>
                  <a:pt x="91440" y="70970"/>
                  <a:pt x="70970" y="91440"/>
                  <a:pt x="45720" y="91440"/>
                </a:cubicBezTo>
                <a:cubicBezTo>
                  <a:pt x="20470" y="91440"/>
                  <a:pt x="0" y="70970"/>
                  <a:pt x="0" y="45720"/>
                </a:cubicBezTo>
                <a:cubicBezTo>
                  <a:pt x="0" y="20470"/>
                  <a:pt x="20470" y="0"/>
                  <a:pt x="45720" y="0"/>
                </a:cubicBezTo>
                <a:close/>
              </a:path>
            </a:pathLst>
          </a:custGeom>
          <a:gradFill>
            <a:gsLst>
              <a:gs pos="0">
                <a:srgbClr val="2E3AFF">
                  <a:alpha val="20000"/>
                </a:srgbClr>
              </a:gs>
              <a:gs pos="100000">
                <a:srgbClr val="008CFB">
                  <a:alpha val="5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custDataLst>
      <p:tags r:id="rId1"/>
    </p:custDataLst>
    <p:extLst>
      <p:ext uri="{BB962C8B-B14F-4D97-AF65-F5344CB8AC3E}">
        <p14:creationId xmlns:p14="http://schemas.microsoft.com/office/powerpoint/2010/main" val="2151692507"/>
      </p:ext>
    </p:extLst>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62EA83-AC80-4485-9523-4E702EA78349}"/>
            </a:ext>
          </a:extLst>
        </p:cNvPr>
        <p:cNvGrpSpPr/>
        <p:nvPr/>
      </p:nvGrpSpPr>
      <p:grpSpPr>
        <a:xfrm>
          <a:off x="0" y="0"/>
          <a:ext cx="0" cy="0"/>
          <a:chOff x="0" y="0"/>
          <a:chExt cx="0" cy="0"/>
        </a:xfrm>
      </p:grpSpPr>
      <p:sp>
        <p:nvSpPr>
          <p:cNvPr id="14" name="任意多边形: 形状 13">
            <a:extLst>
              <a:ext uri="{FF2B5EF4-FFF2-40B4-BE49-F238E27FC236}">
                <a16:creationId xmlns:a16="http://schemas.microsoft.com/office/drawing/2014/main" id="{419787A5-716C-8D47-985E-6EEE9631D74E}"/>
              </a:ext>
            </a:extLst>
          </p:cNvPr>
          <p:cNvSpPr/>
          <p:nvPr/>
        </p:nvSpPr>
        <p:spPr>
          <a:xfrm>
            <a:off x="11336901" y="101914"/>
            <a:ext cx="646331" cy="862241"/>
          </a:xfrm>
          <a:custGeom>
            <a:avLst/>
            <a:gdLst/>
            <a:ahLst/>
            <a:cxnLst/>
            <a:rect l="l" t="t" r="r" b="b"/>
            <a:pathLst>
              <a:path w="646331" h="862241">
                <a:moveTo>
                  <a:pt x="619195" y="807969"/>
                </a:moveTo>
                <a:cubicBezTo>
                  <a:pt x="634182" y="807969"/>
                  <a:pt x="646331" y="820118"/>
                  <a:pt x="646331" y="835105"/>
                </a:cubicBezTo>
                <a:cubicBezTo>
                  <a:pt x="646331" y="850092"/>
                  <a:pt x="634182" y="862241"/>
                  <a:pt x="619195" y="862241"/>
                </a:cubicBezTo>
                <a:cubicBezTo>
                  <a:pt x="604209" y="862241"/>
                  <a:pt x="592059" y="850092"/>
                  <a:pt x="592059" y="835105"/>
                </a:cubicBezTo>
                <a:cubicBezTo>
                  <a:pt x="592059" y="820118"/>
                  <a:pt x="604209" y="807969"/>
                  <a:pt x="619195" y="807969"/>
                </a:cubicBezTo>
                <a:close/>
                <a:moveTo>
                  <a:pt x="520519" y="807969"/>
                </a:moveTo>
                <a:cubicBezTo>
                  <a:pt x="535505" y="807969"/>
                  <a:pt x="547654" y="820118"/>
                  <a:pt x="547654" y="835105"/>
                </a:cubicBezTo>
                <a:cubicBezTo>
                  <a:pt x="547654" y="850092"/>
                  <a:pt x="535505" y="862241"/>
                  <a:pt x="520519" y="862241"/>
                </a:cubicBezTo>
                <a:cubicBezTo>
                  <a:pt x="505532" y="862241"/>
                  <a:pt x="493383" y="850092"/>
                  <a:pt x="493383" y="835105"/>
                </a:cubicBezTo>
                <a:cubicBezTo>
                  <a:pt x="493383" y="820118"/>
                  <a:pt x="505532" y="807969"/>
                  <a:pt x="520519" y="807969"/>
                </a:cubicBezTo>
                <a:close/>
                <a:moveTo>
                  <a:pt x="421842" y="807969"/>
                </a:moveTo>
                <a:cubicBezTo>
                  <a:pt x="436829" y="807969"/>
                  <a:pt x="448978" y="820118"/>
                  <a:pt x="448978" y="835105"/>
                </a:cubicBezTo>
                <a:cubicBezTo>
                  <a:pt x="448978" y="850092"/>
                  <a:pt x="436829" y="862241"/>
                  <a:pt x="421842" y="862241"/>
                </a:cubicBezTo>
                <a:cubicBezTo>
                  <a:pt x="406856" y="862241"/>
                  <a:pt x="394706" y="850092"/>
                  <a:pt x="394706" y="835105"/>
                </a:cubicBezTo>
                <a:cubicBezTo>
                  <a:pt x="394706" y="820118"/>
                  <a:pt x="406856" y="807969"/>
                  <a:pt x="421842" y="807969"/>
                </a:cubicBezTo>
                <a:close/>
                <a:moveTo>
                  <a:pt x="323166" y="807969"/>
                </a:moveTo>
                <a:cubicBezTo>
                  <a:pt x="338152" y="807969"/>
                  <a:pt x="350301" y="820118"/>
                  <a:pt x="350301" y="835105"/>
                </a:cubicBezTo>
                <a:cubicBezTo>
                  <a:pt x="350301" y="850092"/>
                  <a:pt x="338152" y="862241"/>
                  <a:pt x="323166" y="862241"/>
                </a:cubicBezTo>
                <a:cubicBezTo>
                  <a:pt x="308179" y="862241"/>
                  <a:pt x="296030" y="850092"/>
                  <a:pt x="296030" y="835105"/>
                </a:cubicBezTo>
                <a:cubicBezTo>
                  <a:pt x="296030" y="820118"/>
                  <a:pt x="308179" y="807969"/>
                  <a:pt x="323166" y="807969"/>
                </a:cubicBezTo>
                <a:close/>
                <a:moveTo>
                  <a:pt x="224489" y="807969"/>
                </a:moveTo>
                <a:cubicBezTo>
                  <a:pt x="239475" y="807969"/>
                  <a:pt x="251625" y="820118"/>
                  <a:pt x="251625" y="835105"/>
                </a:cubicBezTo>
                <a:cubicBezTo>
                  <a:pt x="251625" y="850092"/>
                  <a:pt x="239475" y="862241"/>
                  <a:pt x="224489" y="862241"/>
                </a:cubicBezTo>
                <a:cubicBezTo>
                  <a:pt x="209502" y="862241"/>
                  <a:pt x="197353" y="850092"/>
                  <a:pt x="197353" y="835105"/>
                </a:cubicBezTo>
                <a:cubicBezTo>
                  <a:pt x="197353" y="820118"/>
                  <a:pt x="209502" y="807969"/>
                  <a:pt x="224489" y="807969"/>
                </a:cubicBezTo>
                <a:close/>
                <a:moveTo>
                  <a:pt x="125812" y="807969"/>
                </a:moveTo>
                <a:cubicBezTo>
                  <a:pt x="140799" y="807969"/>
                  <a:pt x="152948" y="820118"/>
                  <a:pt x="152948" y="835105"/>
                </a:cubicBezTo>
                <a:cubicBezTo>
                  <a:pt x="152948" y="850092"/>
                  <a:pt x="140799" y="862241"/>
                  <a:pt x="125812" y="862241"/>
                </a:cubicBezTo>
                <a:cubicBezTo>
                  <a:pt x="110826" y="862241"/>
                  <a:pt x="98677" y="850092"/>
                  <a:pt x="98677" y="835105"/>
                </a:cubicBezTo>
                <a:cubicBezTo>
                  <a:pt x="98677" y="820118"/>
                  <a:pt x="110826" y="807969"/>
                  <a:pt x="125812" y="807969"/>
                </a:cubicBezTo>
                <a:close/>
                <a:moveTo>
                  <a:pt x="27136" y="807969"/>
                </a:moveTo>
                <a:cubicBezTo>
                  <a:pt x="42122" y="807969"/>
                  <a:pt x="54272" y="820118"/>
                  <a:pt x="54272" y="835105"/>
                </a:cubicBezTo>
                <a:cubicBezTo>
                  <a:pt x="54272" y="850092"/>
                  <a:pt x="42122" y="862241"/>
                  <a:pt x="27136" y="862241"/>
                </a:cubicBezTo>
                <a:cubicBezTo>
                  <a:pt x="12149" y="862241"/>
                  <a:pt x="0" y="850092"/>
                  <a:pt x="0" y="835105"/>
                </a:cubicBezTo>
                <a:cubicBezTo>
                  <a:pt x="0" y="820118"/>
                  <a:pt x="12149" y="807969"/>
                  <a:pt x="27136" y="807969"/>
                </a:cubicBezTo>
                <a:close/>
                <a:moveTo>
                  <a:pt x="619195" y="718195"/>
                </a:moveTo>
                <a:cubicBezTo>
                  <a:pt x="634182" y="718195"/>
                  <a:pt x="646331" y="730344"/>
                  <a:pt x="646331" y="745331"/>
                </a:cubicBezTo>
                <a:cubicBezTo>
                  <a:pt x="646331" y="760317"/>
                  <a:pt x="634182" y="772467"/>
                  <a:pt x="619195" y="772467"/>
                </a:cubicBezTo>
                <a:cubicBezTo>
                  <a:pt x="604209" y="772467"/>
                  <a:pt x="592059" y="760317"/>
                  <a:pt x="592059" y="745331"/>
                </a:cubicBezTo>
                <a:cubicBezTo>
                  <a:pt x="592059" y="730344"/>
                  <a:pt x="604209" y="718195"/>
                  <a:pt x="619195" y="718195"/>
                </a:cubicBezTo>
                <a:close/>
                <a:moveTo>
                  <a:pt x="520519" y="718195"/>
                </a:moveTo>
                <a:cubicBezTo>
                  <a:pt x="535505" y="718195"/>
                  <a:pt x="547654" y="730344"/>
                  <a:pt x="547654" y="745331"/>
                </a:cubicBezTo>
                <a:cubicBezTo>
                  <a:pt x="547654" y="760317"/>
                  <a:pt x="535505" y="772467"/>
                  <a:pt x="520519" y="772467"/>
                </a:cubicBezTo>
                <a:cubicBezTo>
                  <a:pt x="505532" y="772467"/>
                  <a:pt x="493383" y="760317"/>
                  <a:pt x="493383" y="745331"/>
                </a:cubicBezTo>
                <a:cubicBezTo>
                  <a:pt x="493383" y="730344"/>
                  <a:pt x="505532" y="718195"/>
                  <a:pt x="520519" y="718195"/>
                </a:cubicBezTo>
                <a:close/>
                <a:moveTo>
                  <a:pt x="421842" y="718195"/>
                </a:moveTo>
                <a:cubicBezTo>
                  <a:pt x="436829" y="718195"/>
                  <a:pt x="448978" y="730344"/>
                  <a:pt x="448978" y="745331"/>
                </a:cubicBezTo>
                <a:cubicBezTo>
                  <a:pt x="448978" y="760317"/>
                  <a:pt x="436829" y="772467"/>
                  <a:pt x="421842" y="772467"/>
                </a:cubicBezTo>
                <a:cubicBezTo>
                  <a:pt x="406856" y="772467"/>
                  <a:pt x="394706" y="760317"/>
                  <a:pt x="394706" y="745331"/>
                </a:cubicBezTo>
                <a:cubicBezTo>
                  <a:pt x="394706" y="730344"/>
                  <a:pt x="406856" y="718195"/>
                  <a:pt x="421842" y="718195"/>
                </a:cubicBezTo>
                <a:close/>
                <a:moveTo>
                  <a:pt x="323166" y="718195"/>
                </a:moveTo>
                <a:cubicBezTo>
                  <a:pt x="338152" y="718195"/>
                  <a:pt x="350301" y="730344"/>
                  <a:pt x="350301" y="745331"/>
                </a:cubicBezTo>
                <a:cubicBezTo>
                  <a:pt x="350301" y="760317"/>
                  <a:pt x="338152" y="772467"/>
                  <a:pt x="323166" y="772467"/>
                </a:cubicBezTo>
                <a:cubicBezTo>
                  <a:pt x="308179" y="772467"/>
                  <a:pt x="296030" y="760317"/>
                  <a:pt x="296030" y="745331"/>
                </a:cubicBezTo>
                <a:cubicBezTo>
                  <a:pt x="296030" y="730344"/>
                  <a:pt x="308179" y="718195"/>
                  <a:pt x="323166" y="718195"/>
                </a:cubicBezTo>
                <a:close/>
                <a:moveTo>
                  <a:pt x="224489" y="718195"/>
                </a:moveTo>
                <a:cubicBezTo>
                  <a:pt x="239475" y="718195"/>
                  <a:pt x="251625" y="730344"/>
                  <a:pt x="251625" y="745331"/>
                </a:cubicBezTo>
                <a:cubicBezTo>
                  <a:pt x="251625" y="760317"/>
                  <a:pt x="239475" y="772467"/>
                  <a:pt x="224489" y="772467"/>
                </a:cubicBezTo>
                <a:cubicBezTo>
                  <a:pt x="209502" y="772467"/>
                  <a:pt x="197353" y="760317"/>
                  <a:pt x="197353" y="745331"/>
                </a:cubicBezTo>
                <a:cubicBezTo>
                  <a:pt x="197353" y="730344"/>
                  <a:pt x="209502" y="718195"/>
                  <a:pt x="224489" y="718195"/>
                </a:cubicBezTo>
                <a:close/>
                <a:moveTo>
                  <a:pt x="125812" y="718195"/>
                </a:moveTo>
                <a:cubicBezTo>
                  <a:pt x="140799" y="718195"/>
                  <a:pt x="152948" y="730344"/>
                  <a:pt x="152948" y="745331"/>
                </a:cubicBezTo>
                <a:cubicBezTo>
                  <a:pt x="152948" y="760317"/>
                  <a:pt x="140799" y="772467"/>
                  <a:pt x="125812" y="772467"/>
                </a:cubicBezTo>
                <a:cubicBezTo>
                  <a:pt x="110826" y="772467"/>
                  <a:pt x="98677" y="760317"/>
                  <a:pt x="98677" y="745331"/>
                </a:cubicBezTo>
                <a:cubicBezTo>
                  <a:pt x="98677" y="730344"/>
                  <a:pt x="110826" y="718195"/>
                  <a:pt x="125812" y="718195"/>
                </a:cubicBezTo>
                <a:close/>
                <a:moveTo>
                  <a:pt x="27136" y="718195"/>
                </a:moveTo>
                <a:cubicBezTo>
                  <a:pt x="42122" y="718195"/>
                  <a:pt x="54272" y="730344"/>
                  <a:pt x="54272" y="745331"/>
                </a:cubicBezTo>
                <a:cubicBezTo>
                  <a:pt x="54272" y="760317"/>
                  <a:pt x="42122" y="772467"/>
                  <a:pt x="27136" y="772467"/>
                </a:cubicBezTo>
                <a:cubicBezTo>
                  <a:pt x="12149" y="772467"/>
                  <a:pt x="0" y="760317"/>
                  <a:pt x="0" y="745331"/>
                </a:cubicBezTo>
                <a:cubicBezTo>
                  <a:pt x="0" y="730344"/>
                  <a:pt x="12149" y="718195"/>
                  <a:pt x="27136" y="718195"/>
                </a:cubicBezTo>
                <a:close/>
                <a:moveTo>
                  <a:pt x="619195" y="628420"/>
                </a:moveTo>
                <a:cubicBezTo>
                  <a:pt x="634182" y="628420"/>
                  <a:pt x="646331" y="640570"/>
                  <a:pt x="646331" y="655556"/>
                </a:cubicBezTo>
                <a:cubicBezTo>
                  <a:pt x="646331" y="670543"/>
                  <a:pt x="634182" y="682692"/>
                  <a:pt x="619195" y="682692"/>
                </a:cubicBezTo>
                <a:cubicBezTo>
                  <a:pt x="604209" y="682692"/>
                  <a:pt x="592059" y="670543"/>
                  <a:pt x="592059" y="655556"/>
                </a:cubicBezTo>
                <a:cubicBezTo>
                  <a:pt x="592059" y="640570"/>
                  <a:pt x="604209" y="628420"/>
                  <a:pt x="619195" y="628420"/>
                </a:cubicBezTo>
                <a:close/>
                <a:moveTo>
                  <a:pt x="520519" y="628420"/>
                </a:moveTo>
                <a:cubicBezTo>
                  <a:pt x="535505" y="628420"/>
                  <a:pt x="547654" y="640570"/>
                  <a:pt x="547654" y="655556"/>
                </a:cubicBezTo>
                <a:cubicBezTo>
                  <a:pt x="547654" y="670543"/>
                  <a:pt x="535505" y="682692"/>
                  <a:pt x="520519" y="682692"/>
                </a:cubicBezTo>
                <a:cubicBezTo>
                  <a:pt x="505532" y="682692"/>
                  <a:pt x="493383" y="670543"/>
                  <a:pt x="493383" y="655556"/>
                </a:cubicBezTo>
                <a:cubicBezTo>
                  <a:pt x="493383" y="640570"/>
                  <a:pt x="505532" y="628420"/>
                  <a:pt x="520519" y="628420"/>
                </a:cubicBezTo>
                <a:close/>
                <a:moveTo>
                  <a:pt x="421842" y="628420"/>
                </a:moveTo>
                <a:cubicBezTo>
                  <a:pt x="436829" y="628420"/>
                  <a:pt x="448978" y="640570"/>
                  <a:pt x="448978" y="655556"/>
                </a:cubicBezTo>
                <a:cubicBezTo>
                  <a:pt x="448978" y="670543"/>
                  <a:pt x="436829" y="682692"/>
                  <a:pt x="421842" y="682692"/>
                </a:cubicBezTo>
                <a:cubicBezTo>
                  <a:pt x="406856" y="682692"/>
                  <a:pt x="394706" y="670543"/>
                  <a:pt x="394706" y="655556"/>
                </a:cubicBezTo>
                <a:cubicBezTo>
                  <a:pt x="394706" y="640570"/>
                  <a:pt x="406856" y="628420"/>
                  <a:pt x="421842" y="628420"/>
                </a:cubicBezTo>
                <a:close/>
                <a:moveTo>
                  <a:pt x="323166" y="628420"/>
                </a:moveTo>
                <a:cubicBezTo>
                  <a:pt x="338152" y="628420"/>
                  <a:pt x="350301" y="640570"/>
                  <a:pt x="350301" y="655556"/>
                </a:cubicBezTo>
                <a:cubicBezTo>
                  <a:pt x="350301" y="670543"/>
                  <a:pt x="338152" y="682692"/>
                  <a:pt x="323166" y="682692"/>
                </a:cubicBezTo>
                <a:cubicBezTo>
                  <a:pt x="308179" y="682692"/>
                  <a:pt x="296030" y="670543"/>
                  <a:pt x="296030" y="655556"/>
                </a:cubicBezTo>
                <a:cubicBezTo>
                  <a:pt x="296030" y="640570"/>
                  <a:pt x="308179" y="628420"/>
                  <a:pt x="323166" y="628420"/>
                </a:cubicBezTo>
                <a:close/>
                <a:moveTo>
                  <a:pt x="224489" y="628420"/>
                </a:moveTo>
                <a:cubicBezTo>
                  <a:pt x="239475" y="628420"/>
                  <a:pt x="251625" y="640570"/>
                  <a:pt x="251625" y="655556"/>
                </a:cubicBezTo>
                <a:cubicBezTo>
                  <a:pt x="251625" y="670543"/>
                  <a:pt x="239475" y="682692"/>
                  <a:pt x="224489" y="682692"/>
                </a:cubicBezTo>
                <a:cubicBezTo>
                  <a:pt x="209502" y="682692"/>
                  <a:pt x="197353" y="670543"/>
                  <a:pt x="197353" y="655556"/>
                </a:cubicBezTo>
                <a:cubicBezTo>
                  <a:pt x="197353" y="640570"/>
                  <a:pt x="209502" y="628420"/>
                  <a:pt x="224489" y="628420"/>
                </a:cubicBezTo>
                <a:close/>
                <a:moveTo>
                  <a:pt x="125812" y="628420"/>
                </a:moveTo>
                <a:cubicBezTo>
                  <a:pt x="140799" y="628420"/>
                  <a:pt x="152948" y="640570"/>
                  <a:pt x="152948" y="655556"/>
                </a:cubicBezTo>
                <a:cubicBezTo>
                  <a:pt x="152948" y="670543"/>
                  <a:pt x="140799" y="682692"/>
                  <a:pt x="125812" y="682692"/>
                </a:cubicBezTo>
                <a:cubicBezTo>
                  <a:pt x="110826" y="682692"/>
                  <a:pt x="98677" y="670543"/>
                  <a:pt x="98677" y="655556"/>
                </a:cubicBezTo>
                <a:cubicBezTo>
                  <a:pt x="98677" y="640570"/>
                  <a:pt x="110826" y="628420"/>
                  <a:pt x="125812" y="628420"/>
                </a:cubicBezTo>
                <a:close/>
                <a:moveTo>
                  <a:pt x="27136" y="628420"/>
                </a:moveTo>
                <a:cubicBezTo>
                  <a:pt x="42122" y="628420"/>
                  <a:pt x="54272" y="640570"/>
                  <a:pt x="54272" y="655556"/>
                </a:cubicBezTo>
                <a:cubicBezTo>
                  <a:pt x="54272" y="670543"/>
                  <a:pt x="42122" y="682692"/>
                  <a:pt x="27136" y="682692"/>
                </a:cubicBezTo>
                <a:cubicBezTo>
                  <a:pt x="12149" y="682692"/>
                  <a:pt x="0" y="670543"/>
                  <a:pt x="0" y="655556"/>
                </a:cubicBezTo>
                <a:cubicBezTo>
                  <a:pt x="0" y="640570"/>
                  <a:pt x="12149" y="628420"/>
                  <a:pt x="27136" y="628420"/>
                </a:cubicBezTo>
                <a:close/>
                <a:moveTo>
                  <a:pt x="619195" y="538646"/>
                </a:moveTo>
                <a:cubicBezTo>
                  <a:pt x="634182" y="538646"/>
                  <a:pt x="646331" y="550795"/>
                  <a:pt x="646331" y="565782"/>
                </a:cubicBezTo>
                <a:cubicBezTo>
                  <a:pt x="646331" y="580769"/>
                  <a:pt x="634182" y="592918"/>
                  <a:pt x="619195" y="592918"/>
                </a:cubicBezTo>
                <a:cubicBezTo>
                  <a:pt x="604209" y="592918"/>
                  <a:pt x="592059" y="580769"/>
                  <a:pt x="592059" y="565782"/>
                </a:cubicBezTo>
                <a:cubicBezTo>
                  <a:pt x="592059" y="550795"/>
                  <a:pt x="604209" y="538646"/>
                  <a:pt x="619195" y="538646"/>
                </a:cubicBezTo>
                <a:close/>
                <a:moveTo>
                  <a:pt x="520519" y="538646"/>
                </a:moveTo>
                <a:cubicBezTo>
                  <a:pt x="535505" y="538646"/>
                  <a:pt x="547654" y="550795"/>
                  <a:pt x="547654" y="565782"/>
                </a:cubicBezTo>
                <a:cubicBezTo>
                  <a:pt x="547654" y="580769"/>
                  <a:pt x="535505" y="592918"/>
                  <a:pt x="520519" y="592918"/>
                </a:cubicBezTo>
                <a:cubicBezTo>
                  <a:pt x="505532" y="592918"/>
                  <a:pt x="493383" y="580769"/>
                  <a:pt x="493383" y="565782"/>
                </a:cubicBezTo>
                <a:cubicBezTo>
                  <a:pt x="493383" y="550795"/>
                  <a:pt x="505532" y="538646"/>
                  <a:pt x="520519" y="538646"/>
                </a:cubicBezTo>
                <a:close/>
                <a:moveTo>
                  <a:pt x="421842" y="538646"/>
                </a:moveTo>
                <a:cubicBezTo>
                  <a:pt x="436829" y="538646"/>
                  <a:pt x="448978" y="550795"/>
                  <a:pt x="448978" y="565782"/>
                </a:cubicBezTo>
                <a:cubicBezTo>
                  <a:pt x="448978" y="580769"/>
                  <a:pt x="436829" y="592918"/>
                  <a:pt x="421842" y="592918"/>
                </a:cubicBezTo>
                <a:cubicBezTo>
                  <a:pt x="406856" y="592918"/>
                  <a:pt x="394706" y="580769"/>
                  <a:pt x="394706" y="565782"/>
                </a:cubicBezTo>
                <a:cubicBezTo>
                  <a:pt x="394706" y="550795"/>
                  <a:pt x="406856" y="538646"/>
                  <a:pt x="421842" y="538646"/>
                </a:cubicBezTo>
                <a:close/>
                <a:moveTo>
                  <a:pt x="323166" y="538646"/>
                </a:moveTo>
                <a:cubicBezTo>
                  <a:pt x="338152" y="538646"/>
                  <a:pt x="350301" y="550795"/>
                  <a:pt x="350301" y="565782"/>
                </a:cubicBezTo>
                <a:cubicBezTo>
                  <a:pt x="350301" y="580769"/>
                  <a:pt x="338152" y="592918"/>
                  <a:pt x="323166" y="592918"/>
                </a:cubicBezTo>
                <a:cubicBezTo>
                  <a:pt x="308179" y="592918"/>
                  <a:pt x="296030" y="580769"/>
                  <a:pt x="296030" y="565782"/>
                </a:cubicBezTo>
                <a:cubicBezTo>
                  <a:pt x="296030" y="550795"/>
                  <a:pt x="308179" y="538646"/>
                  <a:pt x="323166" y="538646"/>
                </a:cubicBezTo>
                <a:close/>
                <a:moveTo>
                  <a:pt x="224489" y="538646"/>
                </a:moveTo>
                <a:cubicBezTo>
                  <a:pt x="239475" y="538646"/>
                  <a:pt x="251625" y="550795"/>
                  <a:pt x="251625" y="565782"/>
                </a:cubicBezTo>
                <a:cubicBezTo>
                  <a:pt x="251625" y="580769"/>
                  <a:pt x="239475" y="592918"/>
                  <a:pt x="224489" y="592918"/>
                </a:cubicBezTo>
                <a:cubicBezTo>
                  <a:pt x="209502" y="592918"/>
                  <a:pt x="197353" y="580769"/>
                  <a:pt x="197353" y="565782"/>
                </a:cubicBezTo>
                <a:cubicBezTo>
                  <a:pt x="197353" y="550795"/>
                  <a:pt x="209502" y="538646"/>
                  <a:pt x="224489" y="538646"/>
                </a:cubicBezTo>
                <a:close/>
                <a:moveTo>
                  <a:pt x="125812" y="538646"/>
                </a:moveTo>
                <a:cubicBezTo>
                  <a:pt x="140799" y="538646"/>
                  <a:pt x="152948" y="550795"/>
                  <a:pt x="152948" y="565782"/>
                </a:cubicBezTo>
                <a:cubicBezTo>
                  <a:pt x="152948" y="580769"/>
                  <a:pt x="140799" y="592918"/>
                  <a:pt x="125812" y="592918"/>
                </a:cubicBezTo>
                <a:cubicBezTo>
                  <a:pt x="110826" y="592918"/>
                  <a:pt x="98677" y="580769"/>
                  <a:pt x="98677" y="565782"/>
                </a:cubicBezTo>
                <a:cubicBezTo>
                  <a:pt x="98677" y="550795"/>
                  <a:pt x="110826" y="538646"/>
                  <a:pt x="125812" y="538646"/>
                </a:cubicBezTo>
                <a:close/>
                <a:moveTo>
                  <a:pt x="27136" y="538646"/>
                </a:moveTo>
                <a:cubicBezTo>
                  <a:pt x="42122" y="538646"/>
                  <a:pt x="54272" y="550795"/>
                  <a:pt x="54272" y="565782"/>
                </a:cubicBezTo>
                <a:cubicBezTo>
                  <a:pt x="54272" y="580769"/>
                  <a:pt x="42122" y="592918"/>
                  <a:pt x="27136" y="592918"/>
                </a:cubicBezTo>
                <a:cubicBezTo>
                  <a:pt x="12149" y="592918"/>
                  <a:pt x="0" y="580769"/>
                  <a:pt x="0" y="565782"/>
                </a:cubicBezTo>
                <a:cubicBezTo>
                  <a:pt x="0" y="550795"/>
                  <a:pt x="12149" y="538646"/>
                  <a:pt x="27136" y="538646"/>
                </a:cubicBezTo>
                <a:close/>
                <a:moveTo>
                  <a:pt x="619195" y="448872"/>
                </a:moveTo>
                <a:cubicBezTo>
                  <a:pt x="634182" y="448872"/>
                  <a:pt x="646331" y="461021"/>
                  <a:pt x="646331" y="476008"/>
                </a:cubicBezTo>
                <a:cubicBezTo>
                  <a:pt x="646331" y="490994"/>
                  <a:pt x="634182" y="503144"/>
                  <a:pt x="619195" y="503144"/>
                </a:cubicBezTo>
                <a:cubicBezTo>
                  <a:pt x="604209" y="503144"/>
                  <a:pt x="592059" y="490994"/>
                  <a:pt x="592059" y="476008"/>
                </a:cubicBezTo>
                <a:cubicBezTo>
                  <a:pt x="592059" y="461021"/>
                  <a:pt x="604209" y="448872"/>
                  <a:pt x="619195" y="448872"/>
                </a:cubicBezTo>
                <a:close/>
                <a:moveTo>
                  <a:pt x="520519" y="448872"/>
                </a:moveTo>
                <a:cubicBezTo>
                  <a:pt x="535505" y="448872"/>
                  <a:pt x="547654" y="461021"/>
                  <a:pt x="547654" y="476008"/>
                </a:cubicBezTo>
                <a:cubicBezTo>
                  <a:pt x="547654" y="490994"/>
                  <a:pt x="535505" y="503144"/>
                  <a:pt x="520519" y="503144"/>
                </a:cubicBezTo>
                <a:cubicBezTo>
                  <a:pt x="505532" y="503144"/>
                  <a:pt x="493383" y="490994"/>
                  <a:pt x="493383" y="476008"/>
                </a:cubicBezTo>
                <a:cubicBezTo>
                  <a:pt x="493383" y="461021"/>
                  <a:pt x="505532" y="448872"/>
                  <a:pt x="520519" y="448872"/>
                </a:cubicBezTo>
                <a:close/>
                <a:moveTo>
                  <a:pt x="421842" y="448872"/>
                </a:moveTo>
                <a:cubicBezTo>
                  <a:pt x="436829" y="448872"/>
                  <a:pt x="448978" y="461021"/>
                  <a:pt x="448978" y="476008"/>
                </a:cubicBezTo>
                <a:cubicBezTo>
                  <a:pt x="448978" y="490994"/>
                  <a:pt x="436829" y="503144"/>
                  <a:pt x="421842" y="503144"/>
                </a:cubicBezTo>
                <a:cubicBezTo>
                  <a:pt x="406856" y="503144"/>
                  <a:pt x="394706" y="490994"/>
                  <a:pt x="394706" y="476008"/>
                </a:cubicBezTo>
                <a:cubicBezTo>
                  <a:pt x="394706" y="461021"/>
                  <a:pt x="406856" y="448872"/>
                  <a:pt x="421842" y="448872"/>
                </a:cubicBezTo>
                <a:close/>
                <a:moveTo>
                  <a:pt x="323166" y="448872"/>
                </a:moveTo>
                <a:cubicBezTo>
                  <a:pt x="338152" y="448872"/>
                  <a:pt x="350301" y="461021"/>
                  <a:pt x="350301" y="476008"/>
                </a:cubicBezTo>
                <a:cubicBezTo>
                  <a:pt x="350301" y="490994"/>
                  <a:pt x="338152" y="503144"/>
                  <a:pt x="323166" y="503144"/>
                </a:cubicBezTo>
                <a:cubicBezTo>
                  <a:pt x="308179" y="503144"/>
                  <a:pt x="296030" y="490994"/>
                  <a:pt x="296030" y="476008"/>
                </a:cubicBezTo>
                <a:cubicBezTo>
                  <a:pt x="296030" y="461021"/>
                  <a:pt x="308179" y="448872"/>
                  <a:pt x="323166" y="448872"/>
                </a:cubicBezTo>
                <a:close/>
                <a:moveTo>
                  <a:pt x="224489" y="448872"/>
                </a:moveTo>
                <a:cubicBezTo>
                  <a:pt x="239475" y="448872"/>
                  <a:pt x="251625" y="461021"/>
                  <a:pt x="251625" y="476008"/>
                </a:cubicBezTo>
                <a:cubicBezTo>
                  <a:pt x="251625" y="490994"/>
                  <a:pt x="239475" y="503144"/>
                  <a:pt x="224489" y="503144"/>
                </a:cubicBezTo>
                <a:cubicBezTo>
                  <a:pt x="209502" y="503144"/>
                  <a:pt x="197353" y="490994"/>
                  <a:pt x="197353" y="476008"/>
                </a:cubicBezTo>
                <a:cubicBezTo>
                  <a:pt x="197353" y="461021"/>
                  <a:pt x="209502" y="448872"/>
                  <a:pt x="224489" y="448872"/>
                </a:cubicBezTo>
                <a:close/>
                <a:moveTo>
                  <a:pt x="125812" y="448872"/>
                </a:moveTo>
                <a:cubicBezTo>
                  <a:pt x="140799" y="448872"/>
                  <a:pt x="152948" y="461021"/>
                  <a:pt x="152948" y="476008"/>
                </a:cubicBezTo>
                <a:cubicBezTo>
                  <a:pt x="152948" y="490994"/>
                  <a:pt x="140799" y="503144"/>
                  <a:pt x="125812" y="503144"/>
                </a:cubicBezTo>
                <a:cubicBezTo>
                  <a:pt x="110826" y="503144"/>
                  <a:pt x="98677" y="490994"/>
                  <a:pt x="98677" y="476008"/>
                </a:cubicBezTo>
                <a:cubicBezTo>
                  <a:pt x="98677" y="461021"/>
                  <a:pt x="110826" y="448872"/>
                  <a:pt x="125812" y="448872"/>
                </a:cubicBezTo>
                <a:close/>
                <a:moveTo>
                  <a:pt x="27136" y="448872"/>
                </a:moveTo>
                <a:cubicBezTo>
                  <a:pt x="42122" y="448872"/>
                  <a:pt x="54272" y="461021"/>
                  <a:pt x="54272" y="476008"/>
                </a:cubicBezTo>
                <a:cubicBezTo>
                  <a:pt x="54272" y="490994"/>
                  <a:pt x="42122" y="503144"/>
                  <a:pt x="27136" y="503144"/>
                </a:cubicBezTo>
                <a:cubicBezTo>
                  <a:pt x="12149" y="503144"/>
                  <a:pt x="0" y="490994"/>
                  <a:pt x="0" y="476008"/>
                </a:cubicBezTo>
                <a:cubicBezTo>
                  <a:pt x="0" y="461021"/>
                  <a:pt x="12149" y="448872"/>
                  <a:pt x="27136" y="448872"/>
                </a:cubicBezTo>
                <a:close/>
                <a:moveTo>
                  <a:pt x="619195" y="359097"/>
                </a:moveTo>
                <a:cubicBezTo>
                  <a:pt x="634182" y="359097"/>
                  <a:pt x="646331" y="371247"/>
                  <a:pt x="646331" y="386233"/>
                </a:cubicBezTo>
                <a:cubicBezTo>
                  <a:pt x="646331" y="401220"/>
                  <a:pt x="634182" y="413369"/>
                  <a:pt x="619195" y="413369"/>
                </a:cubicBezTo>
                <a:cubicBezTo>
                  <a:pt x="604209" y="413369"/>
                  <a:pt x="592059" y="401220"/>
                  <a:pt x="592059" y="386233"/>
                </a:cubicBezTo>
                <a:cubicBezTo>
                  <a:pt x="592059" y="371247"/>
                  <a:pt x="604209" y="359097"/>
                  <a:pt x="619195" y="359097"/>
                </a:cubicBezTo>
                <a:close/>
                <a:moveTo>
                  <a:pt x="520519" y="359097"/>
                </a:moveTo>
                <a:cubicBezTo>
                  <a:pt x="535505" y="359097"/>
                  <a:pt x="547654" y="371247"/>
                  <a:pt x="547654" y="386233"/>
                </a:cubicBezTo>
                <a:cubicBezTo>
                  <a:pt x="547654" y="401220"/>
                  <a:pt x="535505" y="413369"/>
                  <a:pt x="520519" y="413369"/>
                </a:cubicBezTo>
                <a:cubicBezTo>
                  <a:pt x="505532" y="413369"/>
                  <a:pt x="493383" y="401220"/>
                  <a:pt x="493383" y="386233"/>
                </a:cubicBezTo>
                <a:cubicBezTo>
                  <a:pt x="493383" y="371247"/>
                  <a:pt x="505532" y="359097"/>
                  <a:pt x="520519" y="359097"/>
                </a:cubicBezTo>
                <a:close/>
                <a:moveTo>
                  <a:pt x="421842" y="359097"/>
                </a:moveTo>
                <a:cubicBezTo>
                  <a:pt x="436829" y="359097"/>
                  <a:pt x="448978" y="371247"/>
                  <a:pt x="448978" y="386233"/>
                </a:cubicBezTo>
                <a:cubicBezTo>
                  <a:pt x="448978" y="401220"/>
                  <a:pt x="436829" y="413369"/>
                  <a:pt x="421842" y="413369"/>
                </a:cubicBezTo>
                <a:cubicBezTo>
                  <a:pt x="406856" y="413369"/>
                  <a:pt x="394706" y="401220"/>
                  <a:pt x="394706" y="386233"/>
                </a:cubicBezTo>
                <a:cubicBezTo>
                  <a:pt x="394706" y="371247"/>
                  <a:pt x="406856" y="359097"/>
                  <a:pt x="421842" y="359097"/>
                </a:cubicBezTo>
                <a:close/>
                <a:moveTo>
                  <a:pt x="323166" y="359097"/>
                </a:moveTo>
                <a:cubicBezTo>
                  <a:pt x="338152" y="359097"/>
                  <a:pt x="350301" y="371247"/>
                  <a:pt x="350301" y="386233"/>
                </a:cubicBezTo>
                <a:cubicBezTo>
                  <a:pt x="350301" y="401220"/>
                  <a:pt x="338152" y="413369"/>
                  <a:pt x="323166" y="413369"/>
                </a:cubicBezTo>
                <a:cubicBezTo>
                  <a:pt x="308179" y="413369"/>
                  <a:pt x="296030" y="401220"/>
                  <a:pt x="296030" y="386233"/>
                </a:cubicBezTo>
                <a:cubicBezTo>
                  <a:pt x="296030" y="371247"/>
                  <a:pt x="308179" y="359097"/>
                  <a:pt x="323166" y="359097"/>
                </a:cubicBezTo>
                <a:close/>
                <a:moveTo>
                  <a:pt x="224489" y="359097"/>
                </a:moveTo>
                <a:cubicBezTo>
                  <a:pt x="239475" y="359097"/>
                  <a:pt x="251625" y="371247"/>
                  <a:pt x="251625" y="386233"/>
                </a:cubicBezTo>
                <a:cubicBezTo>
                  <a:pt x="251625" y="401220"/>
                  <a:pt x="239475" y="413369"/>
                  <a:pt x="224489" y="413369"/>
                </a:cubicBezTo>
                <a:cubicBezTo>
                  <a:pt x="209502" y="413369"/>
                  <a:pt x="197353" y="401220"/>
                  <a:pt x="197353" y="386233"/>
                </a:cubicBezTo>
                <a:cubicBezTo>
                  <a:pt x="197353" y="371247"/>
                  <a:pt x="209502" y="359097"/>
                  <a:pt x="224489" y="359097"/>
                </a:cubicBezTo>
                <a:close/>
                <a:moveTo>
                  <a:pt x="125812" y="359097"/>
                </a:moveTo>
                <a:cubicBezTo>
                  <a:pt x="140799" y="359097"/>
                  <a:pt x="152948" y="371247"/>
                  <a:pt x="152948" y="386233"/>
                </a:cubicBezTo>
                <a:cubicBezTo>
                  <a:pt x="152948" y="401220"/>
                  <a:pt x="140799" y="413369"/>
                  <a:pt x="125812" y="413369"/>
                </a:cubicBezTo>
                <a:cubicBezTo>
                  <a:pt x="110826" y="413369"/>
                  <a:pt x="98677" y="401220"/>
                  <a:pt x="98677" y="386233"/>
                </a:cubicBezTo>
                <a:cubicBezTo>
                  <a:pt x="98677" y="371247"/>
                  <a:pt x="110826" y="359097"/>
                  <a:pt x="125812" y="359097"/>
                </a:cubicBezTo>
                <a:close/>
                <a:moveTo>
                  <a:pt x="27136" y="359097"/>
                </a:moveTo>
                <a:cubicBezTo>
                  <a:pt x="42122" y="359097"/>
                  <a:pt x="54272" y="371247"/>
                  <a:pt x="54272" y="386233"/>
                </a:cubicBezTo>
                <a:cubicBezTo>
                  <a:pt x="54272" y="401220"/>
                  <a:pt x="42122" y="413369"/>
                  <a:pt x="27136" y="413369"/>
                </a:cubicBezTo>
                <a:cubicBezTo>
                  <a:pt x="12149" y="413369"/>
                  <a:pt x="0" y="401220"/>
                  <a:pt x="0" y="386233"/>
                </a:cubicBezTo>
                <a:cubicBezTo>
                  <a:pt x="0" y="371247"/>
                  <a:pt x="12149" y="359097"/>
                  <a:pt x="27136" y="359097"/>
                </a:cubicBezTo>
                <a:close/>
                <a:moveTo>
                  <a:pt x="619195" y="269323"/>
                </a:moveTo>
                <a:cubicBezTo>
                  <a:pt x="634182" y="269323"/>
                  <a:pt x="646331" y="281472"/>
                  <a:pt x="646331" y="296459"/>
                </a:cubicBezTo>
                <a:cubicBezTo>
                  <a:pt x="646331" y="311446"/>
                  <a:pt x="634182" y="323595"/>
                  <a:pt x="619195" y="323595"/>
                </a:cubicBezTo>
                <a:cubicBezTo>
                  <a:pt x="604209" y="323595"/>
                  <a:pt x="592059" y="311446"/>
                  <a:pt x="592059" y="296459"/>
                </a:cubicBezTo>
                <a:cubicBezTo>
                  <a:pt x="592059" y="281472"/>
                  <a:pt x="604209" y="269323"/>
                  <a:pt x="619195" y="269323"/>
                </a:cubicBezTo>
                <a:close/>
                <a:moveTo>
                  <a:pt x="520519" y="269323"/>
                </a:moveTo>
                <a:cubicBezTo>
                  <a:pt x="535505" y="269323"/>
                  <a:pt x="547654" y="281472"/>
                  <a:pt x="547654" y="296459"/>
                </a:cubicBezTo>
                <a:cubicBezTo>
                  <a:pt x="547654" y="311446"/>
                  <a:pt x="535505" y="323595"/>
                  <a:pt x="520519" y="323595"/>
                </a:cubicBezTo>
                <a:cubicBezTo>
                  <a:pt x="505532" y="323595"/>
                  <a:pt x="493383" y="311446"/>
                  <a:pt x="493383" y="296459"/>
                </a:cubicBezTo>
                <a:cubicBezTo>
                  <a:pt x="493383" y="281472"/>
                  <a:pt x="505532" y="269323"/>
                  <a:pt x="520519" y="269323"/>
                </a:cubicBezTo>
                <a:close/>
                <a:moveTo>
                  <a:pt x="421842" y="269323"/>
                </a:moveTo>
                <a:cubicBezTo>
                  <a:pt x="436829" y="269323"/>
                  <a:pt x="448978" y="281472"/>
                  <a:pt x="448978" y="296459"/>
                </a:cubicBezTo>
                <a:cubicBezTo>
                  <a:pt x="448978" y="311446"/>
                  <a:pt x="436829" y="323595"/>
                  <a:pt x="421842" y="323595"/>
                </a:cubicBezTo>
                <a:cubicBezTo>
                  <a:pt x="406856" y="323595"/>
                  <a:pt x="394706" y="311446"/>
                  <a:pt x="394706" y="296459"/>
                </a:cubicBezTo>
                <a:cubicBezTo>
                  <a:pt x="394706" y="281472"/>
                  <a:pt x="406856" y="269323"/>
                  <a:pt x="421842" y="269323"/>
                </a:cubicBezTo>
                <a:close/>
                <a:moveTo>
                  <a:pt x="323166" y="269323"/>
                </a:moveTo>
                <a:cubicBezTo>
                  <a:pt x="338152" y="269323"/>
                  <a:pt x="350301" y="281472"/>
                  <a:pt x="350301" y="296459"/>
                </a:cubicBezTo>
                <a:cubicBezTo>
                  <a:pt x="350301" y="311446"/>
                  <a:pt x="338152" y="323595"/>
                  <a:pt x="323166" y="323595"/>
                </a:cubicBezTo>
                <a:cubicBezTo>
                  <a:pt x="308179" y="323595"/>
                  <a:pt x="296030" y="311446"/>
                  <a:pt x="296030" y="296459"/>
                </a:cubicBezTo>
                <a:cubicBezTo>
                  <a:pt x="296030" y="281472"/>
                  <a:pt x="308179" y="269323"/>
                  <a:pt x="323166" y="269323"/>
                </a:cubicBezTo>
                <a:close/>
                <a:moveTo>
                  <a:pt x="224489" y="269323"/>
                </a:moveTo>
                <a:cubicBezTo>
                  <a:pt x="239475" y="269323"/>
                  <a:pt x="251625" y="281472"/>
                  <a:pt x="251625" y="296459"/>
                </a:cubicBezTo>
                <a:cubicBezTo>
                  <a:pt x="251625" y="311446"/>
                  <a:pt x="239475" y="323595"/>
                  <a:pt x="224489" y="323595"/>
                </a:cubicBezTo>
                <a:cubicBezTo>
                  <a:pt x="209502" y="323595"/>
                  <a:pt x="197353" y="311446"/>
                  <a:pt x="197353" y="296459"/>
                </a:cubicBezTo>
                <a:cubicBezTo>
                  <a:pt x="197353" y="281472"/>
                  <a:pt x="209502" y="269323"/>
                  <a:pt x="224489" y="269323"/>
                </a:cubicBezTo>
                <a:close/>
                <a:moveTo>
                  <a:pt x="125812" y="269323"/>
                </a:moveTo>
                <a:cubicBezTo>
                  <a:pt x="140799" y="269323"/>
                  <a:pt x="152948" y="281472"/>
                  <a:pt x="152948" y="296459"/>
                </a:cubicBezTo>
                <a:cubicBezTo>
                  <a:pt x="152948" y="311446"/>
                  <a:pt x="140799" y="323595"/>
                  <a:pt x="125812" y="323595"/>
                </a:cubicBezTo>
                <a:cubicBezTo>
                  <a:pt x="110826" y="323595"/>
                  <a:pt x="98677" y="311446"/>
                  <a:pt x="98677" y="296459"/>
                </a:cubicBezTo>
                <a:cubicBezTo>
                  <a:pt x="98677" y="281472"/>
                  <a:pt x="110826" y="269323"/>
                  <a:pt x="125812" y="269323"/>
                </a:cubicBezTo>
                <a:close/>
                <a:moveTo>
                  <a:pt x="27136" y="269323"/>
                </a:moveTo>
                <a:cubicBezTo>
                  <a:pt x="42122" y="269323"/>
                  <a:pt x="54272" y="281472"/>
                  <a:pt x="54272" y="296459"/>
                </a:cubicBezTo>
                <a:cubicBezTo>
                  <a:pt x="54272" y="311446"/>
                  <a:pt x="42122" y="323595"/>
                  <a:pt x="27136" y="323595"/>
                </a:cubicBezTo>
                <a:cubicBezTo>
                  <a:pt x="12149" y="323595"/>
                  <a:pt x="0" y="311446"/>
                  <a:pt x="0" y="296459"/>
                </a:cubicBezTo>
                <a:cubicBezTo>
                  <a:pt x="0" y="281472"/>
                  <a:pt x="12149" y="269323"/>
                  <a:pt x="27136" y="269323"/>
                </a:cubicBezTo>
                <a:close/>
                <a:moveTo>
                  <a:pt x="619195" y="179549"/>
                </a:moveTo>
                <a:cubicBezTo>
                  <a:pt x="634182" y="179549"/>
                  <a:pt x="646331" y="191698"/>
                  <a:pt x="646331" y="206685"/>
                </a:cubicBezTo>
                <a:cubicBezTo>
                  <a:pt x="646331" y="221671"/>
                  <a:pt x="634182" y="233821"/>
                  <a:pt x="619195" y="233821"/>
                </a:cubicBezTo>
                <a:cubicBezTo>
                  <a:pt x="604209" y="233821"/>
                  <a:pt x="592059" y="221671"/>
                  <a:pt x="592059" y="206685"/>
                </a:cubicBezTo>
                <a:cubicBezTo>
                  <a:pt x="592059" y="191698"/>
                  <a:pt x="604209" y="179549"/>
                  <a:pt x="619195" y="179549"/>
                </a:cubicBezTo>
                <a:close/>
                <a:moveTo>
                  <a:pt x="520519" y="179549"/>
                </a:moveTo>
                <a:cubicBezTo>
                  <a:pt x="535505" y="179549"/>
                  <a:pt x="547654" y="191698"/>
                  <a:pt x="547654" y="206685"/>
                </a:cubicBezTo>
                <a:cubicBezTo>
                  <a:pt x="547654" y="221671"/>
                  <a:pt x="535505" y="233821"/>
                  <a:pt x="520519" y="233821"/>
                </a:cubicBezTo>
                <a:cubicBezTo>
                  <a:pt x="505532" y="233821"/>
                  <a:pt x="493383" y="221671"/>
                  <a:pt x="493383" y="206685"/>
                </a:cubicBezTo>
                <a:cubicBezTo>
                  <a:pt x="493383" y="191698"/>
                  <a:pt x="505532" y="179549"/>
                  <a:pt x="520519" y="179549"/>
                </a:cubicBezTo>
                <a:close/>
                <a:moveTo>
                  <a:pt x="421842" y="179549"/>
                </a:moveTo>
                <a:cubicBezTo>
                  <a:pt x="436829" y="179549"/>
                  <a:pt x="448978" y="191698"/>
                  <a:pt x="448978" y="206685"/>
                </a:cubicBezTo>
                <a:cubicBezTo>
                  <a:pt x="448978" y="221671"/>
                  <a:pt x="436829" y="233821"/>
                  <a:pt x="421842" y="233821"/>
                </a:cubicBezTo>
                <a:cubicBezTo>
                  <a:pt x="406856" y="233821"/>
                  <a:pt x="394706" y="221671"/>
                  <a:pt x="394706" y="206685"/>
                </a:cubicBezTo>
                <a:cubicBezTo>
                  <a:pt x="394706" y="191698"/>
                  <a:pt x="406856" y="179549"/>
                  <a:pt x="421842" y="179549"/>
                </a:cubicBezTo>
                <a:close/>
                <a:moveTo>
                  <a:pt x="323166" y="179549"/>
                </a:moveTo>
                <a:cubicBezTo>
                  <a:pt x="338152" y="179549"/>
                  <a:pt x="350301" y="191698"/>
                  <a:pt x="350301" y="206685"/>
                </a:cubicBezTo>
                <a:cubicBezTo>
                  <a:pt x="350301" y="221671"/>
                  <a:pt x="338152" y="233821"/>
                  <a:pt x="323166" y="233821"/>
                </a:cubicBezTo>
                <a:cubicBezTo>
                  <a:pt x="308179" y="233821"/>
                  <a:pt x="296030" y="221671"/>
                  <a:pt x="296030" y="206685"/>
                </a:cubicBezTo>
                <a:cubicBezTo>
                  <a:pt x="296030" y="191698"/>
                  <a:pt x="308179" y="179549"/>
                  <a:pt x="323166" y="179549"/>
                </a:cubicBezTo>
                <a:close/>
                <a:moveTo>
                  <a:pt x="224489" y="179549"/>
                </a:moveTo>
                <a:cubicBezTo>
                  <a:pt x="239475" y="179549"/>
                  <a:pt x="251625" y="191698"/>
                  <a:pt x="251625" y="206685"/>
                </a:cubicBezTo>
                <a:cubicBezTo>
                  <a:pt x="251625" y="221671"/>
                  <a:pt x="239475" y="233821"/>
                  <a:pt x="224489" y="233821"/>
                </a:cubicBezTo>
                <a:cubicBezTo>
                  <a:pt x="209502" y="233821"/>
                  <a:pt x="197353" y="221671"/>
                  <a:pt x="197353" y="206685"/>
                </a:cubicBezTo>
                <a:cubicBezTo>
                  <a:pt x="197353" y="191698"/>
                  <a:pt x="209502" y="179549"/>
                  <a:pt x="224489" y="179549"/>
                </a:cubicBezTo>
                <a:close/>
                <a:moveTo>
                  <a:pt x="125812" y="179549"/>
                </a:moveTo>
                <a:cubicBezTo>
                  <a:pt x="140799" y="179549"/>
                  <a:pt x="152948" y="191698"/>
                  <a:pt x="152948" y="206685"/>
                </a:cubicBezTo>
                <a:cubicBezTo>
                  <a:pt x="152948" y="221671"/>
                  <a:pt x="140799" y="233821"/>
                  <a:pt x="125812" y="233821"/>
                </a:cubicBezTo>
                <a:cubicBezTo>
                  <a:pt x="110826" y="233821"/>
                  <a:pt x="98677" y="221671"/>
                  <a:pt x="98677" y="206685"/>
                </a:cubicBezTo>
                <a:cubicBezTo>
                  <a:pt x="98677" y="191698"/>
                  <a:pt x="110826" y="179549"/>
                  <a:pt x="125812" y="179549"/>
                </a:cubicBezTo>
                <a:close/>
                <a:moveTo>
                  <a:pt x="27136" y="179549"/>
                </a:moveTo>
                <a:cubicBezTo>
                  <a:pt x="42122" y="179549"/>
                  <a:pt x="54272" y="191698"/>
                  <a:pt x="54272" y="206685"/>
                </a:cubicBezTo>
                <a:cubicBezTo>
                  <a:pt x="54272" y="221671"/>
                  <a:pt x="42122" y="233821"/>
                  <a:pt x="27136" y="233821"/>
                </a:cubicBezTo>
                <a:cubicBezTo>
                  <a:pt x="12149" y="233821"/>
                  <a:pt x="0" y="221671"/>
                  <a:pt x="0" y="206685"/>
                </a:cubicBezTo>
                <a:cubicBezTo>
                  <a:pt x="0" y="191698"/>
                  <a:pt x="12149" y="179549"/>
                  <a:pt x="27136" y="179549"/>
                </a:cubicBezTo>
                <a:close/>
                <a:moveTo>
                  <a:pt x="619195" y="89774"/>
                </a:moveTo>
                <a:cubicBezTo>
                  <a:pt x="634182" y="89774"/>
                  <a:pt x="646331" y="101924"/>
                  <a:pt x="646331" y="116910"/>
                </a:cubicBezTo>
                <a:cubicBezTo>
                  <a:pt x="646331" y="131897"/>
                  <a:pt x="634182" y="144046"/>
                  <a:pt x="619195" y="144046"/>
                </a:cubicBezTo>
                <a:cubicBezTo>
                  <a:pt x="604209" y="144046"/>
                  <a:pt x="592059" y="131897"/>
                  <a:pt x="592059" y="116910"/>
                </a:cubicBezTo>
                <a:cubicBezTo>
                  <a:pt x="592059" y="101924"/>
                  <a:pt x="604209" y="89774"/>
                  <a:pt x="619195" y="89774"/>
                </a:cubicBezTo>
                <a:close/>
                <a:moveTo>
                  <a:pt x="520519" y="89774"/>
                </a:moveTo>
                <a:cubicBezTo>
                  <a:pt x="535505" y="89774"/>
                  <a:pt x="547654" y="101924"/>
                  <a:pt x="547654" y="116910"/>
                </a:cubicBezTo>
                <a:cubicBezTo>
                  <a:pt x="547654" y="131897"/>
                  <a:pt x="535505" y="144046"/>
                  <a:pt x="520519" y="144046"/>
                </a:cubicBezTo>
                <a:cubicBezTo>
                  <a:pt x="505532" y="144046"/>
                  <a:pt x="493383" y="131897"/>
                  <a:pt x="493383" y="116910"/>
                </a:cubicBezTo>
                <a:cubicBezTo>
                  <a:pt x="493383" y="101924"/>
                  <a:pt x="505532" y="89774"/>
                  <a:pt x="520519" y="89774"/>
                </a:cubicBezTo>
                <a:close/>
                <a:moveTo>
                  <a:pt x="421842" y="89774"/>
                </a:moveTo>
                <a:cubicBezTo>
                  <a:pt x="436829" y="89774"/>
                  <a:pt x="448978" y="101924"/>
                  <a:pt x="448978" y="116910"/>
                </a:cubicBezTo>
                <a:cubicBezTo>
                  <a:pt x="448978" y="131897"/>
                  <a:pt x="436829" y="144046"/>
                  <a:pt x="421842" y="144046"/>
                </a:cubicBezTo>
                <a:cubicBezTo>
                  <a:pt x="406856" y="144046"/>
                  <a:pt x="394706" y="131897"/>
                  <a:pt x="394706" y="116910"/>
                </a:cubicBezTo>
                <a:cubicBezTo>
                  <a:pt x="394706" y="101924"/>
                  <a:pt x="406856" y="89774"/>
                  <a:pt x="421842" y="89774"/>
                </a:cubicBezTo>
                <a:close/>
                <a:moveTo>
                  <a:pt x="323166" y="89774"/>
                </a:moveTo>
                <a:cubicBezTo>
                  <a:pt x="338152" y="89774"/>
                  <a:pt x="350301" y="101924"/>
                  <a:pt x="350301" y="116910"/>
                </a:cubicBezTo>
                <a:cubicBezTo>
                  <a:pt x="350301" y="131897"/>
                  <a:pt x="338152" y="144046"/>
                  <a:pt x="323166" y="144046"/>
                </a:cubicBezTo>
                <a:cubicBezTo>
                  <a:pt x="308179" y="144046"/>
                  <a:pt x="296030" y="131897"/>
                  <a:pt x="296030" y="116910"/>
                </a:cubicBezTo>
                <a:cubicBezTo>
                  <a:pt x="296030" y="101924"/>
                  <a:pt x="308179" y="89774"/>
                  <a:pt x="323166" y="89774"/>
                </a:cubicBezTo>
                <a:close/>
                <a:moveTo>
                  <a:pt x="224489" y="89774"/>
                </a:moveTo>
                <a:cubicBezTo>
                  <a:pt x="239475" y="89774"/>
                  <a:pt x="251625" y="101924"/>
                  <a:pt x="251625" y="116910"/>
                </a:cubicBezTo>
                <a:cubicBezTo>
                  <a:pt x="251625" y="131897"/>
                  <a:pt x="239475" y="144046"/>
                  <a:pt x="224489" y="144046"/>
                </a:cubicBezTo>
                <a:cubicBezTo>
                  <a:pt x="209502" y="144046"/>
                  <a:pt x="197353" y="131897"/>
                  <a:pt x="197353" y="116910"/>
                </a:cubicBezTo>
                <a:cubicBezTo>
                  <a:pt x="197353" y="101924"/>
                  <a:pt x="209502" y="89774"/>
                  <a:pt x="224489" y="89774"/>
                </a:cubicBezTo>
                <a:close/>
                <a:moveTo>
                  <a:pt x="125812" y="89774"/>
                </a:moveTo>
                <a:cubicBezTo>
                  <a:pt x="140799" y="89774"/>
                  <a:pt x="152948" y="101924"/>
                  <a:pt x="152948" y="116910"/>
                </a:cubicBezTo>
                <a:cubicBezTo>
                  <a:pt x="152948" y="131897"/>
                  <a:pt x="140799" y="144046"/>
                  <a:pt x="125812" y="144046"/>
                </a:cubicBezTo>
                <a:cubicBezTo>
                  <a:pt x="110826" y="144046"/>
                  <a:pt x="98677" y="131897"/>
                  <a:pt x="98677" y="116910"/>
                </a:cubicBezTo>
                <a:cubicBezTo>
                  <a:pt x="98677" y="101924"/>
                  <a:pt x="110826" y="89774"/>
                  <a:pt x="125812" y="89774"/>
                </a:cubicBezTo>
                <a:close/>
                <a:moveTo>
                  <a:pt x="27136" y="89774"/>
                </a:moveTo>
                <a:cubicBezTo>
                  <a:pt x="42122" y="89774"/>
                  <a:pt x="54272" y="101924"/>
                  <a:pt x="54272" y="116910"/>
                </a:cubicBezTo>
                <a:cubicBezTo>
                  <a:pt x="54272" y="131897"/>
                  <a:pt x="42122" y="144046"/>
                  <a:pt x="27136" y="144046"/>
                </a:cubicBezTo>
                <a:cubicBezTo>
                  <a:pt x="12149" y="144046"/>
                  <a:pt x="0" y="131897"/>
                  <a:pt x="0" y="116910"/>
                </a:cubicBezTo>
                <a:cubicBezTo>
                  <a:pt x="0" y="101924"/>
                  <a:pt x="12149" y="89774"/>
                  <a:pt x="27136" y="89774"/>
                </a:cubicBezTo>
                <a:close/>
                <a:moveTo>
                  <a:pt x="619195" y="0"/>
                </a:moveTo>
                <a:cubicBezTo>
                  <a:pt x="634182" y="0"/>
                  <a:pt x="646331" y="12149"/>
                  <a:pt x="646331" y="27136"/>
                </a:cubicBezTo>
                <a:cubicBezTo>
                  <a:pt x="646331" y="42123"/>
                  <a:pt x="634182" y="54272"/>
                  <a:pt x="619195" y="54272"/>
                </a:cubicBezTo>
                <a:cubicBezTo>
                  <a:pt x="604209" y="54272"/>
                  <a:pt x="592059" y="42123"/>
                  <a:pt x="592059" y="27136"/>
                </a:cubicBezTo>
                <a:cubicBezTo>
                  <a:pt x="592059" y="12149"/>
                  <a:pt x="604209" y="0"/>
                  <a:pt x="619195" y="0"/>
                </a:cubicBezTo>
                <a:close/>
                <a:moveTo>
                  <a:pt x="520519" y="0"/>
                </a:moveTo>
                <a:cubicBezTo>
                  <a:pt x="535505" y="0"/>
                  <a:pt x="547654" y="12149"/>
                  <a:pt x="547654" y="27136"/>
                </a:cubicBezTo>
                <a:cubicBezTo>
                  <a:pt x="547654" y="42123"/>
                  <a:pt x="535505" y="54272"/>
                  <a:pt x="520519" y="54272"/>
                </a:cubicBezTo>
                <a:cubicBezTo>
                  <a:pt x="505532" y="54272"/>
                  <a:pt x="493383" y="42123"/>
                  <a:pt x="493383" y="27136"/>
                </a:cubicBezTo>
                <a:cubicBezTo>
                  <a:pt x="493383" y="12149"/>
                  <a:pt x="505532" y="0"/>
                  <a:pt x="520519" y="0"/>
                </a:cubicBezTo>
                <a:close/>
                <a:moveTo>
                  <a:pt x="421842" y="0"/>
                </a:moveTo>
                <a:cubicBezTo>
                  <a:pt x="436829" y="0"/>
                  <a:pt x="448978" y="12149"/>
                  <a:pt x="448978" y="27136"/>
                </a:cubicBezTo>
                <a:cubicBezTo>
                  <a:pt x="448978" y="42123"/>
                  <a:pt x="436829" y="54272"/>
                  <a:pt x="421842" y="54272"/>
                </a:cubicBezTo>
                <a:cubicBezTo>
                  <a:pt x="406856" y="54272"/>
                  <a:pt x="394706" y="42123"/>
                  <a:pt x="394706" y="27136"/>
                </a:cubicBezTo>
                <a:cubicBezTo>
                  <a:pt x="394706" y="12149"/>
                  <a:pt x="406856" y="0"/>
                  <a:pt x="421842" y="0"/>
                </a:cubicBezTo>
                <a:close/>
                <a:moveTo>
                  <a:pt x="323166" y="0"/>
                </a:moveTo>
                <a:cubicBezTo>
                  <a:pt x="338152" y="0"/>
                  <a:pt x="350301" y="12149"/>
                  <a:pt x="350301" y="27136"/>
                </a:cubicBezTo>
                <a:cubicBezTo>
                  <a:pt x="350301" y="42123"/>
                  <a:pt x="338152" y="54272"/>
                  <a:pt x="323166" y="54272"/>
                </a:cubicBezTo>
                <a:cubicBezTo>
                  <a:pt x="308179" y="54272"/>
                  <a:pt x="296030" y="42123"/>
                  <a:pt x="296030" y="27136"/>
                </a:cubicBezTo>
                <a:cubicBezTo>
                  <a:pt x="296030" y="12149"/>
                  <a:pt x="308179" y="0"/>
                  <a:pt x="323166" y="0"/>
                </a:cubicBezTo>
                <a:close/>
                <a:moveTo>
                  <a:pt x="224489" y="0"/>
                </a:moveTo>
                <a:cubicBezTo>
                  <a:pt x="239475" y="0"/>
                  <a:pt x="251625" y="12149"/>
                  <a:pt x="251625" y="27136"/>
                </a:cubicBezTo>
                <a:cubicBezTo>
                  <a:pt x="251625" y="42123"/>
                  <a:pt x="239475" y="54272"/>
                  <a:pt x="224489" y="54272"/>
                </a:cubicBezTo>
                <a:cubicBezTo>
                  <a:pt x="209502" y="54272"/>
                  <a:pt x="197353" y="42123"/>
                  <a:pt x="197353" y="27136"/>
                </a:cubicBezTo>
                <a:cubicBezTo>
                  <a:pt x="197353" y="12149"/>
                  <a:pt x="209502" y="0"/>
                  <a:pt x="224489" y="0"/>
                </a:cubicBezTo>
                <a:close/>
                <a:moveTo>
                  <a:pt x="125812" y="0"/>
                </a:moveTo>
                <a:cubicBezTo>
                  <a:pt x="140799" y="0"/>
                  <a:pt x="152948" y="12149"/>
                  <a:pt x="152948" y="27136"/>
                </a:cubicBezTo>
                <a:cubicBezTo>
                  <a:pt x="152948" y="42123"/>
                  <a:pt x="140799" y="54272"/>
                  <a:pt x="125812" y="54272"/>
                </a:cubicBezTo>
                <a:cubicBezTo>
                  <a:pt x="110826" y="54272"/>
                  <a:pt x="98677" y="42123"/>
                  <a:pt x="98677" y="27136"/>
                </a:cubicBezTo>
                <a:cubicBezTo>
                  <a:pt x="98677" y="12149"/>
                  <a:pt x="110826" y="0"/>
                  <a:pt x="125812" y="0"/>
                </a:cubicBezTo>
                <a:close/>
                <a:moveTo>
                  <a:pt x="27136" y="0"/>
                </a:moveTo>
                <a:cubicBezTo>
                  <a:pt x="42122" y="0"/>
                  <a:pt x="54272" y="12149"/>
                  <a:pt x="54272" y="27136"/>
                </a:cubicBezTo>
                <a:cubicBezTo>
                  <a:pt x="54272" y="42123"/>
                  <a:pt x="42122" y="54272"/>
                  <a:pt x="27136" y="54272"/>
                </a:cubicBezTo>
                <a:cubicBezTo>
                  <a:pt x="12149" y="54272"/>
                  <a:pt x="0" y="42123"/>
                  <a:pt x="0" y="27136"/>
                </a:cubicBezTo>
                <a:cubicBezTo>
                  <a:pt x="0" y="12149"/>
                  <a:pt x="12149" y="0"/>
                  <a:pt x="27136" y="0"/>
                </a:cubicBezTo>
                <a:close/>
              </a:path>
            </a:pathLst>
          </a:custGeom>
          <a:gradFill>
            <a:gsLst>
              <a:gs pos="0">
                <a:srgbClr val="2E3AFF">
                  <a:alpha val="20000"/>
                </a:srgbClr>
              </a:gs>
              <a:gs pos="100000">
                <a:srgbClr val="008CFB">
                  <a:alpha val="5000"/>
                </a:srgbClr>
              </a:gs>
            </a:gsLst>
            <a:lin ang="2700000" scaled="1"/>
          </a:gradFill>
          <a:ln>
            <a:noFill/>
          </a:ln>
        </p:spPr>
        <p:txBody>
          <a:bodyPr wrap="square" anchor="ctr"/>
          <a:lstStyle>
            <a:lvl1pPr marL="0" lvl="0" algn="l" defTabSz="914400">
              <a:defRPr sz="1800" kern="1200">
                <a:solidFill>
                  <a:schemeClr val="tx1"/>
                </a:solidFill>
                <a:latin typeface="等线"/>
                <a:ea typeface="等线"/>
              </a:defRPr>
            </a:lvl1pPr>
            <a:lvl2pPr marL="457200" lvl="1" algn="l" defTabSz="914400">
              <a:defRPr sz="1800" kern="1200">
                <a:solidFill>
                  <a:schemeClr val="tx1"/>
                </a:solidFill>
                <a:latin typeface="等线"/>
                <a:ea typeface="等线"/>
              </a:defRPr>
            </a:lvl2pPr>
            <a:lvl3pPr marL="914400" lvl="2" algn="l" defTabSz="914400">
              <a:defRPr sz="1800" kern="1200">
                <a:solidFill>
                  <a:schemeClr val="tx1"/>
                </a:solidFill>
                <a:latin typeface="等线"/>
                <a:ea typeface="等线"/>
              </a:defRPr>
            </a:lvl3pPr>
            <a:lvl4pPr marL="1371600" lvl="3" algn="l" defTabSz="914400">
              <a:defRPr sz="1800" kern="1200">
                <a:solidFill>
                  <a:schemeClr val="tx1"/>
                </a:solidFill>
                <a:latin typeface="等线"/>
                <a:ea typeface="等线"/>
              </a:defRPr>
            </a:lvl4pPr>
            <a:lvl5pPr marL="1828800" lvl="4" algn="l" defTabSz="914400">
              <a:defRPr sz="1800" kern="1200">
                <a:solidFill>
                  <a:schemeClr val="tx1"/>
                </a:solidFill>
                <a:latin typeface="等线"/>
                <a:ea typeface="等线"/>
              </a:defRPr>
            </a:lvl5pPr>
            <a:lvl6pPr marL="2286000" lvl="5" algn="l" defTabSz="914400">
              <a:defRPr sz="1800" kern="1200">
                <a:solidFill>
                  <a:schemeClr val="tx1"/>
                </a:solidFill>
                <a:latin typeface="等线"/>
                <a:ea typeface="等线"/>
              </a:defRPr>
            </a:lvl6pPr>
            <a:lvl7pPr marL="2743200" lvl="6" algn="l" defTabSz="914400">
              <a:defRPr sz="1800" kern="1200">
                <a:solidFill>
                  <a:schemeClr val="tx1"/>
                </a:solidFill>
                <a:latin typeface="等线"/>
                <a:ea typeface="等线"/>
              </a:defRPr>
            </a:lvl7pPr>
            <a:lvl8pPr marL="3200400" lvl="7" algn="l" defTabSz="914400">
              <a:defRPr sz="1800" kern="1200">
                <a:solidFill>
                  <a:schemeClr val="tx1"/>
                </a:solidFill>
                <a:latin typeface="等线"/>
                <a:ea typeface="等线"/>
              </a:defRPr>
            </a:lvl8pPr>
            <a:lvl9pPr marL="3657600" lvl="8" algn="l" defTabSz="914400">
              <a:defRPr sz="1800" kern="1200">
                <a:solidFill>
                  <a:schemeClr val="tx1"/>
                </a:solidFill>
                <a:latin typeface="等线"/>
                <a:ea typeface="等线"/>
              </a:defRPr>
            </a:lvl9pPr>
          </a:lstStyle>
          <a:p>
            <a:pPr algn="ctr"/>
            <a:endParaRPr lang="zh-CN" altLang="en-US">
              <a:solidFill>
                <a:schemeClr val="lt1"/>
              </a:solidFill>
            </a:endParaRPr>
          </a:p>
        </p:txBody>
      </p:sp>
      <p:pic>
        <p:nvPicPr>
          <p:cNvPr id="5" name="图片 4">
            <a:extLst>
              <a:ext uri="{FF2B5EF4-FFF2-40B4-BE49-F238E27FC236}">
                <a16:creationId xmlns:a16="http://schemas.microsoft.com/office/drawing/2014/main" id="{11838BC5-A38E-8C6B-EDFA-B49D434572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744" y="108235"/>
            <a:ext cx="2882162" cy="739490"/>
          </a:xfrm>
          <a:prstGeom prst="rect">
            <a:avLst/>
          </a:prstGeom>
        </p:spPr>
      </p:pic>
      <p:pic>
        <p:nvPicPr>
          <p:cNvPr id="9" name="图片 8">
            <a:extLst>
              <a:ext uri="{FF2B5EF4-FFF2-40B4-BE49-F238E27FC236}">
                <a16:creationId xmlns:a16="http://schemas.microsoft.com/office/drawing/2014/main" id="{112FF2D9-CFE4-AD91-1C70-1E8B261E544B}"/>
              </a:ext>
            </a:extLst>
          </p:cNvPr>
          <p:cNvPicPr>
            <a:picLocks noChangeAspect="1"/>
          </p:cNvPicPr>
          <p:nvPr/>
        </p:nvPicPr>
        <p:blipFill>
          <a:blip r:embed="rId4">
            <a:extLst>
              <a:ext uri="{28A0092B-C50C-407E-A947-70E740481C1C}">
                <a14:useLocalDpi xmlns:a14="http://schemas.microsoft.com/office/drawing/2010/main" val="0"/>
              </a:ext>
            </a:extLst>
          </a:blip>
          <a:srcRect l="9232" t="8517" r="4754" b="8831"/>
          <a:stretch/>
        </p:blipFill>
        <p:spPr>
          <a:xfrm>
            <a:off x="1960806" y="1417833"/>
            <a:ext cx="7876623" cy="4674743"/>
          </a:xfrm>
          <a:prstGeom prst="rect">
            <a:avLst/>
          </a:prstGeom>
        </p:spPr>
      </p:pic>
    </p:spTree>
    <p:extLst>
      <p:ext uri="{BB962C8B-B14F-4D97-AF65-F5344CB8AC3E}">
        <p14:creationId xmlns:p14="http://schemas.microsoft.com/office/powerpoint/2010/main" val="3654183575"/>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3678FF-059B-6C13-038D-C7F3B55EA567}"/>
            </a:ext>
          </a:extLst>
        </p:cNvPr>
        <p:cNvGrpSpPr/>
        <p:nvPr/>
      </p:nvGrpSpPr>
      <p:grpSpPr>
        <a:xfrm>
          <a:off x="0" y="0"/>
          <a:ext cx="0" cy="0"/>
          <a:chOff x="0" y="0"/>
          <a:chExt cx="0" cy="0"/>
        </a:xfrm>
      </p:grpSpPr>
      <p:sp>
        <p:nvSpPr>
          <p:cNvPr id="14" name="任意多边形: 形状 13">
            <a:extLst>
              <a:ext uri="{FF2B5EF4-FFF2-40B4-BE49-F238E27FC236}">
                <a16:creationId xmlns:a16="http://schemas.microsoft.com/office/drawing/2014/main" id="{251249C3-7D19-EA93-D120-CAC0F8F96AAC}"/>
              </a:ext>
            </a:extLst>
          </p:cNvPr>
          <p:cNvSpPr/>
          <p:nvPr/>
        </p:nvSpPr>
        <p:spPr>
          <a:xfrm>
            <a:off x="11336901" y="101914"/>
            <a:ext cx="646331" cy="862241"/>
          </a:xfrm>
          <a:custGeom>
            <a:avLst/>
            <a:gdLst/>
            <a:ahLst/>
            <a:cxnLst/>
            <a:rect l="l" t="t" r="r" b="b"/>
            <a:pathLst>
              <a:path w="646331" h="862241">
                <a:moveTo>
                  <a:pt x="619195" y="807969"/>
                </a:moveTo>
                <a:cubicBezTo>
                  <a:pt x="634182" y="807969"/>
                  <a:pt x="646331" y="820118"/>
                  <a:pt x="646331" y="835105"/>
                </a:cubicBezTo>
                <a:cubicBezTo>
                  <a:pt x="646331" y="850092"/>
                  <a:pt x="634182" y="862241"/>
                  <a:pt x="619195" y="862241"/>
                </a:cubicBezTo>
                <a:cubicBezTo>
                  <a:pt x="604209" y="862241"/>
                  <a:pt x="592059" y="850092"/>
                  <a:pt x="592059" y="835105"/>
                </a:cubicBezTo>
                <a:cubicBezTo>
                  <a:pt x="592059" y="820118"/>
                  <a:pt x="604209" y="807969"/>
                  <a:pt x="619195" y="807969"/>
                </a:cubicBezTo>
                <a:close/>
                <a:moveTo>
                  <a:pt x="520519" y="807969"/>
                </a:moveTo>
                <a:cubicBezTo>
                  <a:pt x="535505" y="807969"/>
                  <a:pt x="547654" y="820118"/>
                  <a:pt x="547654" y="835105"/>
                </a:cubicBezTo>
                <a:cubicBezTo>
                  <a:pt x="547654" y="850092"/>
                  <a:pt x="535505" y="862241"/>
                  <a:pt x="520519" y="862241"/>
                </a:cubicBezTo>
                <a:cubicBezTo>
                  <a:pt x="505532" y="862241"/>
                  <a:pt x="493383" y="850092"/>
                  <a:pt x="493383" y="835105"/>
                </a:cubicBezTo>
                <a:cubicBezTo>
                  <a:pt x="493383" y="820118"/>
                  <a:pt x="505532" y="807969"/>
                  <a:pt x="520519" y="807969"/>
                </a:cubicBezTo>
                <a:close/>
                <a:moveTo>
                  <a:pt x="421842" y="807969"/>
                </a:moveTo>
                <a:cubicBezTo>
                  <a:pt x="436829" y="807969"/>
                  <a:pt x="448978" y="820118"/>
                  <a:pt x="448978" y="835105"/>
                </a:cubicBezTo>
                <a:cubicBezTo>
                  <a:pt x="448978" y="850092"/>
                  <a:pt x="436829" y="862241"/>
                  <a:pt x="421842" y="862241"/>
                </a:cubicBezTo>
                <a:cubicBezTo>
                  <a:pt x="406856" y="862241"/>
                  <a:pt x="394706" y="850092"/>
                  <a:pt x="394706" y="835105"/>
                </a:cubicBezTo>
                <a:cubicBezTo>
                  <a:pt x="394706" y="820118"/>
                  <a:pt x="406856" y="807969"/>
                  <a:pt x="421842" y="807969"/>
                </a:cubicBezTo>
                <a:close/>
                <a:moveTo>
                  <a:pt x="323166" y="807969"/>
                </a:moveTo>
                <a:cubicBezTo>
                  <a:pt x="338152" y="807969"/>
                  <a:pt x="350301" y="820118"/>
                  <a:pt x="350301" y="835105"/>
                </a:cubicBezTo>
                <a:cubicBezTo>
                  <a:pt x="350301" y="850092"/>
                  <a:pt x="338152" y="862241"/>
                  <a:pt x="323166" y="862241"/>
                </a:cubicBezTo>
                <a:cubicBezTo>
                  <a:pt x="308179" y="862241"/>
                  <a:pt x="296030" y="850092"/>
                  <a:pt x="296030" y="835105"/>
                </a:cubicBezTo>
                <a:cubicBezTo>
                  <a:pt x="296030" y="820118"/>
                  <a:pt x="308179" y="807969"/>
                  <a:pt x="323166" y="807969"/>
                </a:cubicBezTo>
                <a:close/>
                <a:moveTo>
                  <a:pt x="224489" y="807969"/>
                </a:moveTo>
                <a:cubicBezTo>
                  <a:pt x="239475" y="807969"/>
                  <a:pt x="251625" y="820118"/>
                  <a:pt x="251625" y="835105"/>
                </a:cubicBezTo>
                <a:cubicBezTo>
                  <a:pt x="251625" y="850092"/>
                  <a:pt x="239475" y="862241"/>
                  <a:pt x="224489" y="862241"/>
                </a:cubicBezTo>
                <a:cubicBezTo>
                  <a:pt x="209502" y="862241"/>
                  <a:pt x="197353" y="850092"/>
                  <a:pt x="197353" y="835105"/>
                </a:cubicBezTo>
                <a:cubicBezTo>
                  <a:pt x="197353" y="820118"/>
                  <a:pt x="209502" y="807969"/>
                  <a:pt x="224489" y="807969"/>
                </a:cubicBezTo>
                <a:close/>
                <a:moveTo>
                  <a:pt x="125812" y="807969"/>
                </a:moveTo>
                <a:cubicBezTo>
                  <a:pt x="140799" y="807969"/>
                  <a:pt x="152948" y="820118"/>
                  <a:pt x="152948" y="835105"/>
                </a:cubicBezTo>
                <a:cubicBezTo>
                  <a:pt x="152948" y="850092"/>
                  <a:pt x="140799" y="862241"/>
                  <a:pt x="125812" y="862241"/>
                </a:cubicBezTo>
                <a:cubicBezTo>
                  <a:pt x="110826" y="862241"/>
                  <a:pt x="98677" y="850092"/>
                  <a:pt x="98677" y="835105"/>
                </a:cubicBezTo>
                <a:cubicBezTo>
                  <a:pt x="98677" y="820118"/>
                  <a:pt x="110826" y="807969"/>
                  <a:pt x="125812" y="807969"/>
                </a:cubicBezTo>
                <a:close/>
                <a:moveTo>
                  <a:pt x="27136" y="807969"/>
                </a:moveTo>
                <a:cubicBezTo>
                  <a:pt x="42122" y="807969"/>
                  <a:pt x="54272" y="820118"/>
                  <a:pt x="54272" y="835105"/>
                </a:cubicBezTo>
                <a:cubicBezTo>
                  <a:pt x="54272" y="850092"/>
                  <a:pt x="42122" y="862241"/>
                  <a:pt x="27136" y="862241"/>
                </a:cubicBezTo>
                <a:cubicBezTo>
                  <a:pt x="12149" y="862241"/>
                  <a:pt x="0" y="850092"/>
                  <a:pt x="0" y="835105"/>
                </a:cubicBezTo>
                <a:cubicBezTo>
                  <a:pt x="0" y="820118"/>
                  <a:pt x="12149" y="807969"/>
                  <a:pt x="27136" y="807969"/>
                </a:cubicBezTo>
                <a:close/>
                <a:moveTo>
                  <a:pt x="619195" y="718195"/>
                </a:moveTo>
                <a:cubicBezTo>
                  <a:pt x="634182" y="718195"/>
                  <a:pt x="646331" y="730344"/>
                  <a:pt x="646331" y="745331"/>
                </a:cubicBezTo>
                <a:cubicBezTo>
                  <a:pt x="646331" y="760317"/>
                  <a:pt x="634182" y="772467"/>
                  <a:pt x="619195" y="772467"/>
                </a:cubicBezTo>
                <a:cubicBezTo>
                  <a:pt x="604209" y="772467"/>
                  <a:pt x="592059" y="760317"/>
                  <a:pt x="592059" y="745331"/>
                </a:cubicBezTo>
                <a:cubicBezTo>
                  <a:pt x="592059" y="730344"/>
                  <a:pt x="604209" y="718195"/>
                  <a:pt x="619195" y="718195"/>
                </a:cubicBezTo>
                <a:close/>
                <a:moveTo>
                  <a:pt x="520519" y="718195"/>
                </a:moveTo>
                <a:cubicBezTo>
                  <a:pt x="535505" y="718195"/>
                  <a:pt x="547654" y="730344"/>
                  <a:pt x="547654" y="745331"/>
                </a:cubicBezTo>
                <a:cubicBezTo>
                  <a:pt x="547654" y="760317"/>
                  <a:pt x="535505" y="772467"/>
                  <a:pt x="520519" y="772467"/>
                </a:cubicBezTo>
                <a:cubicBezTo>
                  <a:pt x="505532" y="772467"/>
                  <a:pt x="493383" y="760317"/>
                  <a:pt x="493383" y="745331"/>
                </a:cubicBezTo>
                <a:cubicBezTo>
                  <a:pt x="493383" y="730344"/>
                  <a:pt x="505532" y="718195"/>
                  <a:pt x="520519" y="718195"/>
                </a:cubicBezTo>
                <a:close/>
                <a:moveTo>
                  <a:pt x="421842" y="718195"/>
                </a:moveTo>
                <a:cubicBezTo>
                  <a:pt x="436829" y="718195"/>
                  <a:pt x="448978" y="730344"/>
                  <a:pt x="448978" y="745331"/>
                </a:cubicBezTo>
                <a:cubicBezTo>
                  <a:pt x="448978" y="760317"/>
                  <a:pt x="436829" y="772467"/>
                  <a:pt x="421842" y="772467"/>
                </a:cubicBezTo>
                <a:cubicBezTo>
                  <a:pt x="406856" y="772467"/>
                  <a:pt x="394706" y="760317"/>
                  <a:pt x="394706" y="745331"/>
                </a:cubicBezTo>
                <a:cubicBezTo>
                  <a:pt x="394706" y="730344"/>
                  <a:pt x="406856" y="718195"/>
                  <a:pt x="421842" y="718195"/>
                </a:cubicBezTo>
                <a:close/>
                <a:moveTo>
                  <a:pt x="323166" y="718195"/>
                </a:moveTo>
                <a:cubicBezTo>
                  <a:pt x="338152" y="718195"/>
                  <a:pt x="350301" y="730344"/>
                  <a:pt x="350301" y="745331"/>
                </a:cubicBezTo>
                <a:cubicBezTo>
                  <a:pt x="350301" y="760317"/>
                  <a:pt x="338152" y="772467"/>
                  <a:pt x="323166" y="772467"/>
                </a:cubicBezTo>
                <a:cubicBezTo>
                  <a:pt x="308179" y="772467"/>
                  <a:pt x="296030" y="760317"/>
                  <a:pt x="296030" y="745331"/>
                </a:cubicBezTo>
                <a:cubicBezTo>
                  <a:pt x="296030" y="730344"/>
                  <a:pt x="308179" y="718195"/>
                  <a:pt x="323166" y="718195"/>
                </a:cubicBezTo>
                <a:close/>
                <a:moveTo>
                  <a:pt x="224489" y="718195"/>
                </a:moveTo>
                <a:cubicBezTo>
                  <a:pt x="239475" y="718195"/>
                  <a:pt x="251625" y="730344"/>
                  <a:pt x="251625" y="745331"/>
                </a:cubicBezTo>
                <a:cubicBezTo>
                  <a:pt x="251625" y="760317"/>
                  <a:pt x="239475" y="772467"/>
                  <a:pt x="224489" y="772467"/>
                </a:cubicBezTo>
                <a:cubicBezTo>
                  <a:pt x="209502" y="772467"/>
                  <a:pt x="197353" y="760317"/>
                  <a:pt x="197353" y="745331"/>
                </a:cubicBezTo>
                <a:cubicBezTo>
                  <a:pt x="197353" y="730344"/>
                  <a:pt x="209502" y="718195"/>
                  <a:pt x="224489" y="718195"/>
                </a:cubicBezTo>
                <a:close/>
                <a:moveTo>
                  <a:pt x="125812" y="718195"/>
                </a:moveTo>
                <a:cubicBezTo>
                  <a:pt x="140799" y="718195"/>
                  <a:pt x="152948" y="730344"/>
                  <a:pt x="152948" y="745331"/>
                </a:cubicBezTo>
                <a:cubicBezTo>
                  <a:pt x="152948" y="760317"/>
                  <a:pt x="140799" y="772467"/>
                  <a:pt x="125812" y="772467"/>
                </a:cubicBezTo>
                <a:cubicBezTo>
                  <a:pt x="110826" y="772467"/>
                  <a:pt x="98677" y="760317"/>
                  <a:pt x="98677" y="745331"/>
                </a:cubicBezTo>
                <a:cubicBezTo>
                  <a:pt x="98677" y="730344"/>
                  <a:pt x="110826" y="718195"/>
                  <a:pt x="125812" y="718195"/>
                </a:cubicBezTo>
                <a:close/>
                <a:moveTo>
                  <a:pt x="27136" y="718195"/>
                </a:moveTo>
                <a:cubicBezTo>
                  <a:pt x="42122" y="718195"/>
                  <a:pt x="54272" y="730344"/>
                  <a:pt x="54272" y="745331"/>
                </a:cubicBezTo>
                <a:cubicBezTo>
                  <a:pt x="54272" y="760317"/>
                  <a:pt x="42122" y="772467"/>
                  <a:pt x="27136" y="772467"/>
                </a:cubicBezTo>
                <a:cubicBezTo>
                  <a:pt x="12149" y="772467"/>
                  <a:pt x="0" y="760317"/>
                  <a:pt x="0" y="745331"/>
                </a:cubicBezTo>
                <a:cubicBezTo>
                  <a:pt x="0" y="730344"/>
                  <a:pt x="12149" y="718195"/>
                  <a:pt x="27136" y="718195"/>
                </a:cubicBezTo>
                <a:close/>
                <a:moveTo>
                  <a:pt x="619195" y="628420"/>
                </a:moveTo>
                <a:cubicBezTo>
                  <a:pt x="634182" y="628420"/>
                  <a:pt x="646331" y="640570"/>
                  <a:pt x="646331" y="655556"/>
                </a:cubicBezTo>
                <a:cubicBezTo>
                  <a:pt x="646331" y="670543"/>
                  <a:pt x="634182" y="682692"/>
                  <a:pt x="619195" y="682692"/>
                </a:cubicBezTo>
                <a:cubicBezTo>
                  <a:pt x="604209" y="682692"/>
                  <a:pt x="592059" y="670543"/>
                  <a:pt x="592059" y="655556"/>
                </a:cubicBezTo>
                <a:cubicBezTo>
                  <a:pt x="592059" y="640570"/>
                  <a:pt x="604209" y="628420"/>
                  <a:pt x="619195" y="628420"/>
                </a:cubicBezTo>
                <a:close/>
                <a:moveTo>
                  <a:pt x="520519" y="628420"/>
                </a:moveTo>
                <a:cubicBezTo>
                  <a:pt x="535505" y="628420"/>
                  <a:pt x="547654" y="640570"/>
                  <a:pt x="547654" y="655556"/>
                </a:cubicBezTo>
                <a:cubicBezTo>
                  <a:pt x="547654" y="670543"/>
                  <a:pt x="535505" y="682692"/>
                  <a:pt x="520519" y="682692"/>
                </a:cubicBezTo>
                <a:cubicBezTo>
                  <a:pt x="505532" y="682692"/>
                  <a:pt x="493383" y="670543"/>
                  <a:pt x="493383" y="655556"/>
                </a:cubicBezTo>
                <a:cubicBezTo>
                  <a:pt x="493383" y="640570"/>
                  <a:pt x="505532" y="628420"/>
                  <a:pt x="520519" y="628420"/>
                </a:cubicBezTo>
                <a:close/>
                <a:moveTo>
                  <a:pt x="421842" y="628420"/>
                </a:moveTo>
                <a:cubicBezTo>
                  <a:pt x="436829" y="628420"/>
                  <a:pt x="448978" y="640570"/>
                  <a:pt x="448978" y="655556"/>
                </a:cubicBezTo>
                <a:cubicBezTo>
                  <a:pt x="448978" y="670543"/>
                  <a:pt x="436829" y="682692"/>
                  <a:pt x="421842" y="682692"/>
                </a:cubicBezTo>
                <a:cubicBezTo>
                  <a:pt x="406856" y="682692"/>
                  <a:pt x="394706" y="670543"/>
                  <a:pt x="394706" y="655556"/>
                </a:cubicBezTo>
                <a:cubicBezTo>
                  <a:pt x="394706" y="640570"/>
                  <a:pt x="406856" y="628420"/>
                  <a:pt x="421842" y="628420"/>
                </a:cubicBezTo>
                <a:close/>
                <a:moveTo>
                  <a:pt x="323166" y="628420"/>
                </a:moveTo>
                <a:cubicBezTo>
                  <a:pt x="338152" y="628420"/>
                  <a:pt x="350301" y="640570"/>
                  <a:pt x="350301" y="655556"/>
                </a:cubicBezTo>
                <a:cubicBezTo>
                  <a:pt x="350301" y="670543"/>
                  <a:pt x="338152" y="682692"/>
                  <a:pt x="323166" y="682692"/>
                </a:cubicBezTo>
                <a:cubicBezTo>
                  <a:pt x="308179" y="682692"/>
                  <a:pt x="296030" y="670543"/>
                  <a:pt x="296030" y="655556"/>
                </a:cubicBezTo>
                <a:cubicBezTo>
                  <a:pt x="296030" y="640570"/>
                  <a:pt x="308179" y="628420"/>
                  <a:pt x="323166" y="628420"/>
                </a:cubicBezTo>
                <a:close/>
                <a:moveTo>
                  <a:pt x="224489" y="628420"/>
                </a:moveTo>
                <a:cubicBezTo>
                  <a:pt x="239475" y="628420"/>
                  <a:pt x="251625" y="640570"/>
                  <a:pt x="251625" y="655556"/>
                </a:cubicBezTo>
                <a:cubicBezTo>
                  <a:pt x="251625" y="670543"/>
                  <a:pt x="239475" y="682692"/>
                  <a:pt x="224489" y="682692"/>
                </a:cubicBezTo>
                <a:cubicBezTo>
                  <a:pt x="209502" y="682692"/>
                  <a:pt x="197353" y="670543"/>
                  <a:pt x="197353" y="655556"/>
                </a:cubicBezTo>
                <a:cubicBezTo>
                  <a:pt x="197353" y="640570"/>
                  <a:pt x="209502" y="628420"/>
                  <a:pt x="224489" y="628420"/>
                </a:cubicBezTo>
                <a:close/>
                <a:moveTo>
                  <a:pt x="125812" y="628420"/>
                </a:moveTo>
                <a:cubicBezTo>
                  <a:pt x="140799" y="628420"/>
                  <a:pt x="152948" y="640570"/>
                  <a:pt x="152948" y="655556"/>
                </a:cubicBezTo>
                <a:cubicBezTo>
                  <a:pt x="152948" y="670543"/>
                  <a:pt x="140799" y="682692"/>
                  <a:pt x="125812" y="682692"/>
                </a:cubicBezTo>
                <a:cubicBezTo>
                  <a:pt x="110826" y="682692"/>
                  <a:pt x="98677" y="670543"/>
                  <a:pt x="98677" y="655556"/>
                </a:cubicBezTo>
                <a:cubicBezTo>
                  <a:pt x="98677" y="640570"/>
                  <a:pt x="110826" y="628420"/>
                  <a:pt x="125812" y="628420"/>
                </a:cubicBezTo>
                <a:close/>
                <a:moveTo>
                  <a:pt x="27136" y="628420"/>
                </a:moveTo>
                <a:cubicBezTo>
                  <a:pt x="42122" y="628420"/>
                  <a:pt x="54272" y="640570"/>
                  <a:pt x="54272" y="655556"/>
                </a:cubicBezTo>
                <a:cubicBezTo>
                  <a:pt x="54272" y="670543"/>
                  <a:pt x="42122" y="682692"/>
                  <a:pt x="27136" y="682692"/>
                </a:cubicBezTo>
                <a:cubicBezTo>
                  <a:pt x="12149" y="682692"/>
                  <a:pt x="0" y="670543"/>
                  <a:pt x="0" y="655556"/>
                </a:cubicBezTo>
                <a:cubicBezTo>
                  <a:pt x="0" y="640570"/>
                  <a:pt x="12149" y="628420"/>
                  <a:pt x="27136" y="628420"/>
                </a:cubicBezTo>
                <a:close/>
                <a:moveTo>
                  <a:pt x="619195" y="538646"/>
                </a:moveTo>
                <a:cubicBezTo>
                  <a:pt x="634182" y="538646"/>
                  <a:pt x="646331" y="550795"/>
                  <a:pt x="646331" y="565782"/>
                </a:cubicBezTo>
                <a:cubicBezTo>
                  <a:pt x="646331" y="580769"/>
                  <a:pt x="634182" y="592918"/>
                  <a:pt x="619195" y="592918"/>
                </a:cubicBezTo>
                <a:cubicBezTo>
                  <a:pt x="604209" y="592918"/>
                  <a:pt x="592059" y="580769"/>
                  <a:pt x="592059" y="565782"/>
                </a:cubicBezTo>
                <a:cubicBezTo>
                  <a:pt x="592059" y="550795"/>
                  <a:pt x="604209" y="538646"/>
                  <a:pt x="619195" y="538646"/>
                </a:cubicBezTo>
                <a:close/>
                <a:moveTo>
                  <a:pt x="520519" y="538646"/>
                </a:moveTo>
                <a:cubicBezTo>
                  <a:pt x="535505" y="538646"/>
                  <a:pt x="547654" y="550795"/>
                  <a:pt x="547654" y="565782"/>
                </a:cubicBezTo>
                <a:cubicBezTo>
                  <a:pt x="547654" y="580769"/>
                  <a:pt x="535505" y="592918"/>
                  <a:pt x="520519" y="592918"/>
                </a:cubicBezTo>
                <a:cubicBezTo>
                  <a:pt x="505532" y="592918"/>
                  <a:pt x="493383" y="580769"/>
                  <a:pt x="493383" y="565782"/>
                </a:cubicBezTo>
                <a:cubicBezTo>
                  <a:pt x="493383" y="550795"/>
                  <a:pt x="505532" y="538646"/>
                  <a:pt x="520519" y="538646"/>
                </a:cubicBezTo>
                <a:close/>
                <a:moveTo>
                  <a:pt x="421842" y="538646"/>
                </a:moveTo>
                <a:cubicBezTo>
                  <a:pt x="436829" y="538646"/>
                  <a:pt x="448978" y="550795"/>
                  <a:pt x="448978" y="565782"/>
                </a:cubicBezTo>
                <a:cubicBezTo>
                  <a:pt x="448978" y="580769"/>
                  <a:pt x="436829" y="592918"/>
                  <a:pt x="421842" y="592918"/>
                </a:cubicBezTo>
                <a:cubicBezTo>
                  <a:pt x="406856" y="592918"/>
                  <a:pt x="394706" y="580769"/>
                  <a:pt x="394706" y="565782"/>
                </a:cubicBezTo>
                <a:cubicBezTo>
                  <a:pt x="394706" y="550795"/>
                  <a:pt x="406856" y="538646"/>
                  <a:pt x="421842" y="538646"/>
                </a:cubicBezTo>
                <a:close/>
                <a:moveTo>
                  <a:pt x="323166" y="538646"/>
                </a:moveTo>
                <a:cubicBezTo>
                  <a:pt x="338152" y="538646"/>
                  <a:pt x="350301" y="550795"/>
                  <a:pt x="350301" y="565782"/>
                </a:cubicBezTo>
                <a:cubicBezTo>
                  <a:pt x="350301" y="580769"/>
                  <a:pt x="338152" y="592918"/>
                  <a:pt x="323166" y="592918"/>
                </a:cubicBezTo>
                <a:cubicBezTo>
                  <a:pt x="308179" y="592918"/>
                  <a:pt x="296030" y="580769"/>
                  <a:pt x="296030" y="565782"/>
                </a:cubicBezTo>
                <a:cubicBezTo>
                  <a:pt x="296030" y="550795"/>
                  <a:pt x="308179" y="538646"/>
                  <a:pt x="323166" y="538646"/>
                </a:cubicBezTo>
                <a:close/>
                <a:moveTo>
                  <a:pt x="224489" y="538646"/>
                </a:moveTo>
                <a:cubicBezTo>
                  <a:pt x="239475" y="538646"/>
                  <a:pt x="251625" y="550795"/>
                  <a:pt x="251625" y="565782"/>
                </a:cubicBezTo>
                <a:cubicBezTo>
                  <a:pt x="251625" y="580769"/>
                  <a:pt x="239475" y="592918"/>
                  <a:pt x="224489" y="592918"/>
                </a:cubicBezTo>
                <a:cubicBezTo>
                  <a:pt x="209502" y="592918"/>
                  <a:pt x="197353" y="580769"/>
                  <a:pt x="197353" y="565782"/>
                </a:cubicBezTo>
                <a:cubicBezTo>
                  <a:pt x="197353" y="550795"/>
                  <a:pt x="209502" y="538646"/>
                  <a:pt x="224489" y="538646"/>
                </a:cubicBezTo>
                <a:close/>
                <a:moveTo>
                  <a:pt x="125812" y="538646"/>
                </a:moveTo>
                <a:cubicBezTo>
                  <a:pt x="140799" y="538646"/>
                  <a:pt x="152948" y="550795"/>
                  <a:pt x="152948" y="565782"/>
                </a:cubicBezTo>
                <a:cubicBezTo>
                  <a:pt x="152948" y="580769"/>
                  <a:pt x="140799" y="592918"/>
                  <a:pt x="125812" y="592918"/>
                </a:cubicBezTo>
                <a:cubicBezTo>
                  <a:pt x="110826" y="592918"/>
                  <a:pt x="98677" y="580769"/>
                  <a:pt x="98677" y="565782"/>
                </a:cubicBezTo>
                <a:cubicBezTo>
                  <a:pt x="98677" y="550795"/>
                  <a:pt x="110826" y="538646"/>
                  <a:pt x="125812" y="538646"/>
                </a:cubicBezTo>
                <a:close/>
                <a:moveTo>
                  <a:pt x="27136" y="538646"/>
                </a:moveTo>
                <a:cubicBezTo>
                  <a:pt x="42122" y="538646"/>
                  <a:pt x="54272" y="550795"/>
                  <a:pt x="54272" y="565782"/>
                </a:cubicBezTo>
                <a:cubicBezTo>
                  <a:pt x="54272" y="580769"/>
                  <a:pt x="42122" y="592918"/>
                  <a:pt x="27136" y="592918"/>
                </a:cubicBezTo>
                <a:cubicBezTo>
                  <a:pt x="12149" y="592918"/>
                  <a:pt x="0" y="580769"/>
                  <a:pt x="0" y="565782"/>
                </a:cubicBezTo>
                <a:cubicBezTo>
                  <a:pt x="0" y="550795"/>
                  <a:pt x="12149" y="538646"/>
                  <a:pt x="27136" y="538646"/>
                </a:cubicBezTo>
                <a:close/>
                <a:moveTo>
                  <a:pt x="619195" y="448872"/>
                </a:moveTo>
                <a:cubicBezTo>
                  <a:pt x="634182" y="448872"/>
                  <a:pt x="646331" y="461021"/>
                  <a:pt x="646331" y="476008"/>
                </a:cubicBezTo>
                <a:cubicBezTo>
                  <a:pt x="646331" y="490994"/>
                  <a:pt x="634182" y="503144"/>
                  <a:pt x="619195" y="503144"/>
                </a:cubicBezTo>
                <a:cubicBezTo>
                  <a:pt x="604209" y="503144"/>
                  <a:pt x="592059" y="490994"/>
                  <a:pt x="592059" y="476008"/>
                </a:cubicBezTo>
                <a:cubicBezTo>
                  <a:pt x="592059" y="461021"/>
                  <a:pt x="604209" y="448872"/>
                  <a:pt x="619195" y="448872"/>
                </a:cubicBezTo>
                <a:close/>
                <a:moveTo>
                  <a:pt x="520519" y="448872"/>
                </a:moveTo>
                <a:cubicBezTo>
                  <a:pt x="535505" y="448872"/>
                  <a:pt x="547654" y="461021"/>
                  <a:pt x="547654" y="476008"/>
                </a:cubicBezTo>
                <a:cubicBezTo>
                  <a:pt x="547654" y="490994"/>
                  <a:pt x="535505" y="503144"/>
                  <a:pt x="520519" y="503144"/>
                </a:cubicBezTo>
                <a:cubicBezTo>
                  <a:pt x="505532" y="503144"/>
                  <a:pt x="493383" y="490994"/>
                  <a:pt x="493383" y="476008"/>
                </a:cubicBezTo>
                <a:cubicBezTo>
                  <a:pt x="493383" y="461021"/>
                  <a:pt x="505532" y="448872"/>
                  <a:pt x="520519" y="448872"/>
                </a:cubicBezTo>
                <a:close/>
                <a:moveTo>
                  <a:pt x="421842" y="448872"/>
                </a:moveTo>
                <a:cubicBezTo>
                  <a:pt x="436829" y="448872"/>
                  <a:pt x="448978" y="461021"/>
                  <a:pt x="448978" y="476008"/>
                </a:cubicBezTo>
                <a:cubicBezTo>
                  <a:pt x="448978" y="490994"/>
                  <a:pt x="436829" y="503144"/>
                  <a:pt x="421842" y="503144"/>
                </a:cubicBezTo>
                <a:cubicBezTo>
                  <a:pt x="406856" y="503144"/>
                  <a:pt x="394706" y="490994"/>
                  <a:pt x="394706" y="476008"/>
                </a:cubicBezTo>
                <a:cubicBezTo>
                  <a:pt x="394706" y="461021"/>
                  <a:pt x="406856" y="448872"/>
                  <a:pt x="421842" y="448872"/>
                </a:cubicBezTo>
                <a:close/>
                <a:moveTo>
                  <a:pt x="323166" y="448872"/>
                </a:moveTo>
                <a:cubicBezTo>
                  <a:pt x="338152" y="448872"/>
                  <a:pt x="350301" y="461021"/>
                  <a:pt x="350301" y="476008"/>
                </a:cubicBezTo>
                <a:cubicBezTo>
                  <a:pt x="350301" y="490994"/>
                  <a:pt x="338152" y="503144"/>
                  <a:pt x="323166" y="503144"/>
                </a:cubicBezTo>
                <a:cubicBezTo>
                  <a:pt x="308179" y="503144"/>
                  <a:pt x="296030" y="490994"/>
                  <a:pt x="296030" y="476008"/>
                </a:cubicBezTo>
                <a:cubicBezTo>
                  <a:pt x="296030" y="461021"/>
                  <a:pt x="308179" y="448872"/>
                  <a:pt x="323166" y="448872"/>
                </a:cubicBezTo>
                <a:close/>
                <a:moveTo>
                  <a:pt x="224489" y="448872"/>
                </a:moveTo>
                <a:cubicBezTo>
                  <a:pt x="239475" y="448872"/>
                  <a:pt x="251625" y="461021"/>
                  <a:pt x="251625" y="476008"/>
                </a:cubicBezTo>
                <a:cubicBezTo>
                  <a:pt x="251625" y="490994"/>
                  <a:pt x="239475" y="503144"/>
                  <a:pt x="224489" y="503144"/>
                </a:cubicBezTo>
                <a:cubicBezTo>
                  <a:pt x="209502" y="503144"/>
                  <a:pt x="197353" y="490994"/>
                  <a:pt x="197353" y="476008"/>
                </a:cubicBezTo>
                <a:cubicBezTo>
                  <a:pt x="197353" y="461021"/>
                  <a:pt x="209502" y="448872"/>
                  <a:pt x="224489" y="448872"/>
                </a:cubicBezTo>
                <a:close/>
                <a:moveTo>
                  <a:pt x="125812" y="448872"/>
                </a:moveTo>
                <a:cubicBezTo>
                  <a:pt x="140799" y="448872"/>
                  <a:pt x="152948" y="461021"/>
                  <a:pt x="152948" y="476008"/>
                </a:cubicBezTo>
                <a:cubicBezTo>
                  <a:pt x="152948" y="490994"/>
                  <a:pt x="140799" y="503144"/>
                  <a:pt x="125812" y="503144"/>
                </a:cubicBezTo>
                <a:cubicBezTo>
                  <a:pt x="110826" y="503144"/>
                  <a:pt x="98677" y="490994"/>
                  <a:pt x="98677" y="476008"/>
                </a:cubicBezTo>
                <a:cubicBezTo>
                  <a:pt x="98677" y="461021"/>
                  <a:pt x="110826" y="448872"/>
                  <a:pt x="125812" y="448872"/>
                </a:cubicBezTo>
                <a:close/>
                <a:moveTo>
                  <a:pt x="27136" y="448872"/>
                </a:moveTo>
                <a:cubicBezTo>
                  <a:pt x="42122" y="448872"/>
                  <a:pt x="54272" y="461021"/>
                  <a:pt x="54272" y="476008"/>
                </a:cubicBezTo>
                <a:cubicBezTo>
                  <a:pt x="54272" y="490994"/>
                  <a:pt x="42122" y="503144"/>
                  <a:pt x="27136" y="503144"/>
                </a:cubicBezTo>
                <a:cubicBezTo>
                  <a:pt x="12149" y="503144"/>
                  <a:pt x="0" y="490994"/>
                  <a:pt x="0" y="476008"/>
                </a:cubicBezTo>
                <a:cubicBezTo>
                  <a:pt x="0" y="461021"/>
                  <a:pt x="12149" y="448872"/>
                  <a:pt x="27136" y="448872"/>
                </a:cubicBezTo>
                <a:close/>
                <a:moveTo>
                  <a:pt x="619195" y="359097"/>
                </a:moveTo>
                <a:cubicBezTo>
                  <a:pt x="634182" y="359097"/>
                  <a:pt x="646331" y="371247"/>
                  <a:pt x="646331" y="386233"/>
                </a:cubicBezTo>
                <a:cubicBezTo>
                  <a:pt x="646331" y="401220"/>
                  <a:pt x="634182" y="413369"/>
                  <a:pt x="619195" y="413369"/>
                </a:cubicBezTo>
                <a:cubicBezTo>
                  <a:pt x="604209" y="413369"/>
                  <a:pt x="592059" y="401220"/>
                  <a:pt x="592059" y="386233"/>
                </a:cubicBezTo>
                <a:cubicBezTo>
                  <a:pt x="592059" y="371247"/>
                  <a:pt x="604209" y="359097"/>
                  <a:pt x="619195" y="359097"/>
                </a:cubicBezTo>
                <a:close/>
                <a:moveTo>
                  <a:pt x="520519" y="359097"/>
                </a:moveTo>
                <a:cubicBezTo>
                  <a:pt x="535505" y="359097"/>
                  <a:pt x="547654" y="371247"/>
                  <a:pt x="547654" y="386233"/>
                </a:cubicBezTo>
                <a:cubicBezTo>
                  <a:pt x="547654" y="401220"/>
                  <a:pt x="535505" y="413369"/>
                  <a:pt x="520519" y="413369"/>
                </a:cubicBezTo>
                <a:cubicBezTo>
                  <a:pt x="505532" y="413369"/>
                  <a:pt x="493383" y="401220"/>
                  <a:pt x="493383" y="386233"/>
                </a:cubicBezTo>
                <a:cubicBezTo>
                  <a:pt x="493383" y="371247"/>
                  <a:pt x="505532" y="359097"/>
                  <a:pt x="520519" y="359097"/>
                </a:cubicBezTo>
                <a:close/>
                <a:moveTo>
                  <a:pt x="421842" y="359097"/>
                </a:moveTo>
                <a:cubicBezTo>
                  <a:pt x="436829" y="359097"/>
                  <a:pt x="448978" y="371247"/>
                  <a:pt x="448978" y="386233"/>
                </a:cubicBezTo>
                <a:cubicBezTo>
                  <a:pt x="448978" y="401220"/>
                  <a:pt x="436829" y="413369"/>
                  <a:pt x="421842" y="413369"/>
                </a:cubicBezTo>
                <a:cubicBezTo>
                  <a:pt x="406856" y="413369"/>
                  <a:pt x="394706" y="401220"/>
                  <a:pt x="394706" y="386233"/>
                </a:cubicBezTo>
                <a:cubicBezTo>
                  <a:pt x="394706" y="371247"/>
                  <a:pt x="406856" y="359097"/>
                  <a:pt x="421842" y="359097"/>
                </a:cubicBezTo>
                <a:close/>
                <a:moveTo>
                  <a:pt x="323166" y="359097"/>
                </a:moveTo>
                <a:cubicBezTo>
                  <a:pt x="338152" y="359097"/>
                  <a:pt x="350301" y="371247"/>
                  <a:pt x="350301" y="386233"/>
                </a:cubicBezTo>
                <a:cubicBezTo>
                  <a:pt x="350301" y="401220"/>
                  <a:pt x="338152" y="413369"/>
                  <a:pt x="323166" y="413369"/>
                </a:cubicBezTo>
                <a:cubicBezTo>
                  <a:pt x="308179" y="413369"/>
                  <a:pt x="296030" y="401220"/>
                  <a:pt x="296030" y="386233"/>
                </a:cubicBezTo>
                <a:cubicBezTo>
                  <a:pt x="296030" y="371247"/>
                  <a:pt x="308179" y="359097"/>
                  <a:pt x="323166" y="359097"/>
                </a:cubicBezTo>
                <a:close/>
                <a:moveTo>
                  <a:pt x="224489" y="359097"/>
                </a:moveTo>
                <a:cubicBezTo>
                  <a:pt x="239475" y="359097"/>
                  <a:pt x="251625" y="371247"/>
                  <a:pt x="251625" y="386233"/>
                </a:cubicBezTo>
                <a:cubicBezTo>
                  <a:pt x="251625" y="401220"/>
                  <a:pt x="239475" y="413369"/>
                  <a:pt x="224489" y="413369"/>
                </a:cubicBezTo>
                <a:cubicBezTo>
                  <a:pt x="209502" y="413369"/>
                  <a:pt x="197353" y="401220"/>
                  <a:pt x="197353" y="386233"/>
                </a:cubicBezTo>
                <a:cubicBezTo>
                  <a:pt x="197353" y="371247"/>
                  <a:pt x="209502" y="359097"/>
                  <a:pt x="224489" y="359097"/>
                </a:cubicBezTo>
                <a:close/>
                <a:moveTo>
                  <a:pt x="125812" y="359097"/>
                </a:moveTo>
                <a:cubicBezTo>
                  <a:pt x="140799" y="359097"/>
                  <a:pt x="152948" y="371247"/>
                  <a:pt x="152948" y="386233"/>
                </a:cubicBezTo>
                <a:cubicBezTo>
                  <a:pt x="152948" y="401220"/>
                  <a:pt x="140799" y="413369"/>
                  <a:pt x="125812" y="413369"/>
                </a:cubicBezTo>
                <a:cubicBezTo>
                  <a:pt x="110826" y="413369"/>
                  <a:pt x="98677" y="401220"/>
                  <a:pt x="98677" y="386233"/>
                </a:cubicBezTo>
                <a:cubicBezTo>
                  <a:pt x="98677" y="371247"/>
                  <a:pt x="110826" y="359097"/>
                  <a:pt x="125812" y="359097"/>
                </a:cubicBezTo>
                <a:close/>
                <a:moveTo>
                  <a:pt x="27136" y="359097"/>
                </a:moveTo>
                <a:cubicBezTo>
                  <a:pt x="42122" y="359097"/>
                  <a:pt x="54272" y="371247"/>
                  <a:pt x="54272" y="386233"/>
                </a:cubicBezTo>
                <a:cubicBezTo>
                  <a:pt x="54272" y="401220"/>
                  <a:pt x="42122" y="413369"/>
                  <a:pt x="27136" y="413369"/>
                </a:cubicBezTo>
                <a:cubicBezTo>
                  <a:pt x="12149" y="413369"/>
                  <a:pt x="0" y="401220"/>
                  <a:pt x="0" y="386233"/>
                </a:cubicBezTo>
                <a:cubicBezTo>
                  <a:pt x="0" y="371247"/>
                  <a:pt x="12149" y="359097"/>
                  <a:pt x="27136" y="359097"/>
                </a:cubicBezTo>
                <a:close/>
                <a:moveTo>
                  <a:pt x="619195" y="269323"/>
                </a:moveTo>
                <a:cubicBezTo>
                  <a:pt x="634182" y="269323"/>
                  <a:pt x="646331" y="281472"/>
                  <a:pt x="646331" y="296459"/>
                </a:cubicBezTo>
                <a:cubicBezTo>
                  <a:pt x="646331" y="311446"/>
                  <a:pt x="634182" y="323595"/>
                  <a:pt x="619195" y="323595"/>
                </a:cubicBezTo>
                <a:cubicBezTo>
                  <a:pt x="604209" y="323595"/>
                  <a:pt x="592059" y="311446"/>
                  <a:pt x="592059" y="296459"/>
                </a:cubicBezTo>
                <a:cubicBezTo>
                  <a:pt x="592059" y="281472"/>
                  <a:pt x="604209" y="269323"/>
                  <a:pt x="619195" y="269323"/>
                </a:cubicBezTo>
                <a:close/>
                <a:moveTo>
                  <a:pt x="520519" y="269323"/>
                </a:moveTo>
                <a:cubicBezTo>
                  <a:pt x="535505" y="269323"/>
                  <a:pt x="547654" y="281472"/>
                  <a:pt x="547654" y="296459"/>
                </a:cubicBezTo>
                <a:cubicBezTo>
                  <a:pt x="547654" y="311446"/>
                  <a:pt x="535505" y="323595"/>
                  <a:pt x="520519" y="323595"/>
                </a:cubicBezTo>
                <a:cubicBezTo>
                  <a:pt x="505532" y="323595"/>
                  <a:pt x="493383" y="311446"/>
                  <a:pt x="493383" y="296459"/>
                </a:cubicBezTo>
                <a:cubicBezTo>
                  <a:pt x="493383" y="281472"/>
                  <a:pt x="505532" y="269323"/>
                  <a:pt x="520519" y="269323"/>
                </a:cubicBezTo>
                <a:close/>
                <a:moveTo>
                  <a:pt x="421842" y="269323"/>
                </a:moveTo>
                <a:cubicBezTo>
                  <a:pt x="436829" y="269323"/>
                  <a:pt x="448978" y="281472"/>
                  <a:pt x="448978" y="296459"/>
                </a:cubicBezTo>
                <a:cubicBezTo>
                  <a:pt x="448978" y="311446"/>
                  <a:pt x="436829" y="323595"/>
                  <a:pt x="421842" y="323595"/>
                </a:cubicBezTo>
                <a:cubicBezTo>
                  <a:pt x="406856" y="323595"/>
                  <a:pt x="394706" y="311446"/>
                  <a:pt x="394706" y="296459"/>
                </a:cubicBezTo>
                <a:cubicBezTo>
                  <a:pt x="394706" y="281472"/>
                  <a:pt x="406856" y="269323"/>
                  <a:pt x="421842" y="269323"/>
                </a:cubicBezTo>
                <a:close/>
                <a:moveTo>
                  <a:pt x="323166" y="269323"/>
                </a:moveTo>
                <a:cubicBezTo>
                  <a:pt x="338152" y="269323"/>
                  <a:pt x="350301" y="281472"/>
                  <a:pt x="350301" y="296459"/>
                </a:cubicBezTo>
                <a:cubicBezTo>
                  <a:pt x="350301" y="311446"/>
                  <a:pt x="338152" y="323595"/>
                  <a:pt x="323166" y="323595"/>
                </a:cubicBezTo>
                <a:cubicBezTo>
                  <a:pt x="308179" y="323595"/>
                  <a:pt x="296030" y="311446"/>
                  <a:pt x="296030" y="296459"/>
                </a:cubicBezTo>
                <a:cubicBezTo>
                  <a:pt x="296030" y="281472"/>
                  <a:pt x="308179" y="269323"/>
                  <a:pt x="323166" y="269323"/>
                </a:cubicBezTo>
                <a:close/>
                <a:moveTo>
                  <a:pt x="224489" y="269323"/>
                </a:moveTo>
                <a:cubicBezTo>
                  <a:pt x="239475" y="269323"/>
                  <a:pt x="251625" y="281472"/>
                  <a:pt x="251625" y="296459"/>
                </a:cubicBezTo>
                <a:cubicBezTo>
                  <a:pt x="251625" y="311446"/>
                  <a:pt x="239475" y="323595"/>
                  <a:pt x="224489" y="323595"/>
                </a:cubicBezTo>
                <a:cubicBezTo>
                  <a:pt x="209502" y="323595"/>
                  <a:pt x="197353" y="311446"/>
                  <a:pt x="197353" y="296459"/>
                </a:cubicBezTo>
                <a:cubicBezTo>
                  <a:pt x="197353" y="281472"/>
                  <a:pt x="209502" y="269323"/>
                  <a:pt x="224489" y="269323"/>
                </a:cubicBezTo>
                <a:close/>
                <a:moveTo>
                  <a:pt x="125812" y="269323"/>
                </a:moveTo>
                <a:cubicBezTo>
                  <a:pt x="140799" y="269323"/>
                  <a:pt x="152948" y="281472"/>
                  <a:pt x="152948" y="296459"/>
                </a:cubicBezTo>
                <a:cubicBezTo>
                  <a:pt x="152948" y="311446"/>
                  <a:pt x="140799" y="323595"/>
                  <a:pt x="125812" y="323595"/>
                </a:cubicBezTo>
                <a:cubicBezTo>
                  <a:pt x="110826" y="323595"/>
                  <a:pt x="98677" y="311446"/>
                  <a:pt x="98677" y="296459"/>
                </a:cubicBezTo>
                <a:cubicBezTo>
                  <a:pt x="98677" y="281472"/>
                  <a:pt x="110826" y="269323"/>
                  <a:pt x="125812" y="269323"/>
                </a:cubicBezTo>
                <a:close/>
                <a:moveTo>
                  <a:pt x="27136" y="269323"/>
                </a:moveTo>
                <a:cubicBezTo>
                  <a:pt x="42122" y="269323"/>
                  <a:pt x="54272" y="281472"/>
                  <a:pt x="54272" y="296459"/>
                </a:cubicBezTo>
                <a:cubicBezTo>
                  <a:pt x="54272" y="311446"/>
                  <a:pt x="42122" y="323595"/>
                  <a:pt x="27136" y="323595"/>
                </a:cubicBezTo>
                <a:cubicBezTo>
                  <a:pt x="12149" y="323595"/>
                  <a:pt x="0" y="311446"/>
                  <a:pt x="0" y="296459"/>
                </a:cubicBezTo>
                <a:cubicBezTo>
                  <a:pt x="0" y="281472"/>
                  <a:pt x="12149" y="269323"/>
                  <a:pt x="27136" y="269323"/>
                </a:cubicBezTo>
                <a:close/>
                <a:moveTo>
                  <a:pt x="619195" y="179549"/>
                </a:moveTo>
                <a:cubicBezTo>
                  <a:pt x="634182" y="179549"/>
                  <a:pt x="646331" y="191698"/>
                  <a:pt x="646331" y="206685"/>
                </a:cubicBezTo>
                <a:cubicBezTo>
                  <a:pt x="646331" y="221671"/>
                  <a:pt x="634182" y="233821"/>
                  <a:pt x="619195" y="233821"/>
                </a:cubicBezTo>
                <a:cubicBezTo>
                  <a:pt x="604209" y="233821"/>
                  <a:pt x="592059" y="221671"/>
                  <a:pt x="592059" y="206685"/>
                </a:cubicBezTo>
                <a:cubicBezTo>
                  <a:pt x="592059" y="191698"/>
                  <a:pt x="604209" y="179549"/>
                  <a:pt x="619195" y="179549"/>
                </a:cubicBezTo>
                <a:close/>
                <a:moveTo>
                  <a:pt x="520519" y="179549"/>
                </a:moveTo>
                <a:cubicBezTo>
                  <a:pt x="535505" y="179549"/>
                  <a:pt x="547654" y="191698"/>
                  <a:pt x="547654" y="206685"/>
                </a:cubicBezTo>
                <a:cubicBezTo>
                  <a:pt x="547654" y="221671"/>
                  <a:pt x="535505" y="233821"/>
                  <a:pt x="520519" y="233821"/>
                </a:cubicBezTo>
                <a:cubicBezTo>
                  <a:pt x="505532" y="233821"/>
                  <a:pt x="493383" y="221671"/>
                  <a:pt x="493383" y="206685"/>
                </a:cubicBezTo>
                <a:cubicBezTo>
                  <a:pt x="493383" y="191698"/>
                  <a:pt x="505532" y="179549"/>
                  <a:pt x="520519" y="179549"/>
                </a:cubicBezTo>
                <a:close/>
                <a:moveTo>
                  <a:pt x="421842" y="179549"/>
                </a:moveTo>
                <a:cubicBezTo>
                  <a:pt x="436829" y="179549"/>
                  <a:pt x="448978" y="191698"/>
                  <a:pt x="448978" y="206685"/>
                </a:cubicBezTo>
                <a:cubicBezTo>
                  <a:pt x="448978" y="221671"/>
                  <a:pt x="436829" y="233821"/>
                  <a:pt x="421842" y="233821"/>
                </a:cubicBezTo>
                <a:cubicBezTo>
                  <a:pt x="406856" y="233821"/>
                  <a:pt x="394706" y="221671"/>
                  <a:pt x="394706" y="206685"/>
                </a:cubicBezTo>
                <a:cubicBezTo>
                  <a:pt x="394706" y="191698"/>
                  <a:pt x="406856" y="179549"/>
                  <a:pt x="421842" y="179549"/>
                </a:cubicBezTo>
                <a:close/>
                <a:moveTo>
                  <a:pt x="323166" y="179549"/>
                </a:moveTo>
                <a:cubicBezTo>
                  <a:pt x="338152" y="179549"/>
                  <a:pt x="350301" y="191698"/>
                  <a:pt x="350301" y="206685"/>
                </a:cubicBezTo>
                <a:cubicBezTo>
                  <a:pt x="350301" y="221671"/>
                  <a:pt x="338152" y="233821"/>
                  <a:pt x="323166" y="233821"/>
                </a:cubicBezTo>
                <a:cubicBezTo>
                  <a:pt x="308179" y="233821"/>
                  <a:pt x="296030" y="221671"/>
                  <a:pt x="296030" y="206685"/>
                </a:cubicBezTo>
                <a:cubicBezTo>
                  <a:pt x="296030" y="191698"/>
                  <a:pt x="308179" y="179549"/>
                  <a:pt x="323166" y="179549"/>
                </a:cubicBezTo>
                <a:close/>
                <a:moveTo>
                  <a:pt x="224489" y="179549"/>
                </a:moveTo>
                <a:cubicBezTo>
                  <a:pt x="239475" y="179549"/>
                  <a:pt x="251625" y="191698"/>
                  <a:pt x="251625" y="206685"/>
                </a:cubicBezTo>
                <a:cubicBezTo>
                  <a:pt x="251625" y="221671"/>
                  <a:pt x="239475" y="233821"/>
                  <a:pt x="224489" y="233821"/>
                </a:cubicBezTo>
                <a:cubicBezTo>
                  <a:pt x="209502" y="233821"/>
                  <a:pt x="197353" y="221671"/>
                  <a:pt x="197353" y="206685"/>
                </a:cubicBezTo>
                <a:cubicBezTo>
                  <a:pt x="197353" y="191698"/>
                  <a:pt x="209502" y="179549"/>
                  <a:pt x="224489" y="179549"/>
                </a:cubicBezTo>
                <a:close/>
                <a:moveTo>
                  <a:pt x="125812" y="179549"/>
                </a:moveTo>
                <a:cubicBezTo>
                  <a:pt x="140799" y="179549"/>
                  <a:pt x="152948" y="191698"/>
                  <a:pt x="152948" y="206685"/>
                </a:cubicBezTo>
                <a:cubicBezTo>
                  <a:pt x="152948" y="221671"/>
                  <a:pt x="140799" y="233821"/>
                  <a:pt x="125812" y="233821"/>
                </a:cubicBezTo>
                <a:cubicBezTo>
                  <a:pt x="110826" y="233821"/>
                  <a:pt x="98677" y="221671"/>
                  <a:pt x="98677" y="206685"/>
                </a:cubicBezTo>
                <a:cubicBezTo>
                  <a:pt x="98677" y="191698"/>
                  <a:pt x="110826" y="179549"/>
                  <a:pt x="125812" y="179549"/>
                </a:cubicBezTo>
                <a:close/>
                <a:moveTo>
                  <a:pt x="27136" y="179549"/>
                </a:moveTo>
                <a:cubicBezTo>
                  <a:pt x="42122" y="179549"/>
                  <a:pt x="54272" y="191698"/>
                  <a:pt x="54272" y="206685"/>
                </a:cubicBezTo>
                <a:cubicBezTo>
                  <a:pt x="54272" y="221671"/>
                  <a:pt x="42122" y="233821"/>
                  <a:pt x="27136" y="233821"/>
                </a:cubicBezTo>
                <a:cubicBezTo>
                  <a:pt x="12149" y="233821"/>
                  <a:pt x="0" y="221671"/>
                  <a:pt x="0" y="206685"/>
                </a:cubicBezTo>
                <a:cubicBezTo>
                  <a:pt x="0" y="191698"/>
                  <a:pt x="12149" y="179549"/>
                  <a:pt x="27136" y="179549"/>
                </a:cubicBezTo>
                <a:close/>
                <a:moveTo>
                  <a:pt x="619195" y="89774"/>
                </a:moveTo>
                <a:cubicBezTo>
                  <a:pt x="634182" y="89774"/>
                  <a:pt x="646331" y="101924"/>
                  <a:pt x="646331" y="116910"/>
                </a:cubicBezTo>
                <a:cubicBezTo>
                  <a:pt x="646331" y="131897"/>
                  <a:pt x="634182" y="144046"/>
                  <a:pt x="619195" y="144046"/>
                </a:cubicBezTo>
                <a:cubicBezTo>
                  <a:pt x="604209" y="144046"/>
                  <a:pt x="592059" y="131897"/>
                  <a:pt x="592059" y="116910"/>
                </a:cubicBezTo>
                <a:cubicBezTo>
                  <a:pt x="592059" y="101924"/>
                  <a:pt x="604209" y="89774"/>
                  <a:pt x="619195" y="89774"/>
                </a:cubicBezTo>
                <a:close/>
                <a:moveTo>
                  <a:pt x="520519" y="89774"/>
                </a:moveTo>
                <a:cubicBezTo>
                  <a:pt x="535505" y="89774"/>
                  <a:pt x="547654" y="101924"/>
                  <a:pt x="547654" y="116910"/>
                </a:cubicBezTo>
                <a:cubicBezTo>
                  <a:pt x="547654" y="131897"/>
                  <a:pt x="535505" y="144046"/>
                  <a:pt x="520519" y="144046"/>
                </a:cubicBezTo>
                <a:cubicBezTo>
                  <a:pt x="505532" y="144046"/>
                  <a:pt x="493383" y="131897"/>
                  <a:pt x="493383" y="116910"/>
                </a:cubicBezTo>
                <a:cubicBezTo>
                  <a:pt x="493383" y="101924"/>
                  <a:pt x="505532" y="89774"/>
                  <a:pt x="520519" y="89774"/>
                </a:cubicBezTo>
                <a:close/>
                <a:moveTo>
                  <a:pt x="421842" y="89774"/>
                </a:moveTo>
                <a:cubicBezTo>
                  <a:pt x="436829" y="89774"/>
                  <a:pt x="448978" y="101924"/>
                  <a:pt x="448978" y="116910"/>
                </a:cubicBezTo>
                <a:cubicBezTo>
                  <a:pt x="448978" y="131897"/>
                  <a:pt x="436829" y="144046"/>
                  <a:pt x="421842" y="144046"/>
                </a:cubicBezTo>
                <a:cubicBezTo>
                  <a:pt x="406856" y="144046"/>
                  <a:pt x="394706" y="131897"/>
                  <a:pt x="394706" y="116910"/>
                </a:cubicBezTo>
                <a:cubicBezTo>
                  <a:pt x="394706" y="101924"/>
                  <a:pt x="406856" y="89774"/>
                  <a:pt x="421842" y="89774"/>
                </a:cubicBezTo>
                <a:close/>
                <a:moveTo>
                  <a:pt x="323166" y="89774"/>
                </a:moveTo>
                <a:cubicBezTo>
                  <a:pt x="338152" y="89774"/>
                  <a:pt x="350301" y="101924"/>
                  <a:pt x="350301" y="116910"/>
                </a:cubicBezTo>
                <a:cubicBezTo>
                  <a:pt x="350301" y="131897"/>
                  <a:pt x="338152" y="144046"/>
                  <a:pt x="323166" y="144046"/>
                </a:cubicBezTo>
                <a:cubicBezTo>
                  <a:pt x="308179" y="144046"/>
                  <a:pt x="296030" y="131897"/>
                  <a:pt x="296030" y="116910"/>
                </a:cubicBezTo>
                <a:cubicBezTo>
                  <a:pt x="296030" y="101924"/>
                  <a:pt x="308179" y="89774"/>
                  <a:pt x="323166" y="89774"/>
                </a:cubicBezTo>
                <a:close/>
                <a:moveTo>
                  <a:pt x="224489" y="89774"/>
                </a:moveTo>
                <a:cubicBezTo>
                  <a:pt x="239475" y="89774"/>
                  <a:pt x="251625" y="101924"/>
                  <a:pt x="251625" y="116910"/>
                </a:cubicBezTo>
                <a:cubicBezTo>
                  <a:pt x="251625" y="131897"/>
                  <a:pt x="239475" y="144046"/>
                  <a:pt x="224489" y="144046"/>
                </a:cubicBezTo>
                <a:cubicBezTo>
                  <a:pt x="209502" y="144046"/>
                  <a:pt x="197353" y="131897"/>
                  <a:pt x="197353" y="116910"/>
                </a:cubicBezTo>
                <a:cubicBezTo>
                  <a:pt x="197353" y="101924"/>
                  <a:pt x="209502" y="89774"/>
                  <a:pt x="224489" y="89774"/>
                </a:cubicBezTo>
                <a:close/>
                <a:moveTo>
                  <a:pt x="125812" y="89774"/>
                </a:moveTo>
                <a:cubicBezTo>
                  <a:pt x="140799" y="89774"/>
                  <a:pt x="152948" y="101924"/>
                  <a:pt x="152948" y="116910"/>
                </a:cubicBezTo>
                <a:cubicBezTo>
                  <a:pt x="152948" y="131897"/>
                  <a:pt x="140799" y="144046"/>
                  <a:pt x="125812" y="144046"/>
                </a:cubicBezTo>
                <a:cubicBezTo>
                  <a:pt x="110826" y="144046"/>
                  <a:pt x="98677" y="131897"/>
                  <a:pt x="98677" y="116910"/>
                </a:cubicBezTo>
                <a:cubicBezTo>
                  <a:pt x="98677" y="101924"/>
                  <a:pt x="110826" y="89774"/>
                  <a:pt x="125812" y="89774"/>
                </a:cubicBezTo>
                <a:close/>
                <a:moveTo>
                  <a:pt x="27136" y="89774"/>
                </a:moveTo>
                <a:cubicBezTo>
                  <a:pt x="42122" y="89774"/>
                  <a:pt x="54272" y="101924"/>
                  <a:pt x="54272" y="116910"/>
                </a:cubicBezTo>
                <a:cubicBezTo>
                  <a:pt x="54272" y="131897"/>
                  <a:pt x="42122" y="144046"/>
                  <a:pt x="27136" y="144046"/>
                </a:cubicBezTo>
                <a:cubicBezTo>
                  <a:pt x="12149" y="144046"/>
                  <a:pt x="0" y="131897"/>
                  <a:pt x="0" y="116910"/>
                </a:cubicBezTo>
                <a:cubicBezTo>
                  <a:pt x="0" y="101924"/>
                  <a:pt x="12149" y="89774"/>
                  <a:pt x="27136" y="89774"/>
                </a:cubicBezTo>
                <a:close/>
                <a:moveTo>
                  <a:pt x="619195" y="0"/>
                </a:moveTo>
                <a:cubicBezTo>
                  <a:pt x="634182" y="0"/>
                  <a:pt x="646331" y="12149"/>
                  <a:pt x="646331" y="27136"/>
                </a:cubicBezTo>
                <a:cubicBezTo>
                  <a:pt x="646331" y="42123"/>
                  <a:pt x="634182" y="54272"/>
                  <a:pt x="619195" y="54272"/>
                </a:cubicBezTo>
                <a:cubicBezTo>
                  <a:pt x="604209" y="54272"/>
                  <a:pt x="592059" y="42123"/>
                  <a:pt x="592059" y="27136"/>
                </a:cubicBezTo>
                <a:cubicBezTo>
                  <a:pt x="592059" y="12149"/>
                  <a:pt x="604209" y="0"/>
                  <a:pt x="619195" y="0"/>
                </a:cubicBezTo>
                <a:close/>
                <a:moveTo>
                  <a:pt x="520519" y="0"/>
                </a:moveTo>
                <a:cubicBezTo>
                  <a:pt x="535505" y="0"/>
                  <a:pt x="547654" y="12149"/>
                  <a:pt x="547654" y="27136"/>
                </a:cubicBezTo>
                <a:cubicBezTo>
                  <a:pt x="547654" y="42123"/>
                  <a:pt x="535505" y="54272"/>
                  <a:pt x="520519" y="54272"/>
                </a:cubicBezTo>
                <a:cubicBezTo>
                  <a:pt x="505532" y="54272"/>
                  <a:pt x="493383" y="42123"/>
                  <a:pt x="493383" y="27136"/>
                </a:cubicBezTo>
                <a:cubicBezTo>
                  <a:pt x="493383" y="12149"/>
                  <a:pt x="505532" y="0"/>
                  <a:pt x="520519" y="0"/>
                </a:cubicBezTo>
                <a:close/>
                <a:moveTo>
                  <a:pt x="421842" y="0"/>
                </a:moveTo>
                <a:cubicBezTo>
                  <a:pt x="436829" y="0"/>
                  <a:pt x="448978" y="12149"/>
                  <a:pt x="448978" y="27136"/>
                </a:cubicBezTo>
                <a:cubicBezTo>
                  <a:pt x="448978" y="42123"/>
                  <a:pt x="436829" y="54272"/>
                  <a:pt x="421842" y="54272"/>
                </a:cubicBezTo>
                <a:cubicBezTo>
                  <a:pt x="406856" y="54272"/>
                  <a:pt x="394706" y="42123"/>
                  <a:pt x="394706" y="27136"/>
                </a:cubicBezTo>
                <a:cubicBezTo>
                  <a:pt x="394706" y="12149"/>
                  <a:pt x="406856" y="0"/>
                  <a:pt x="421842" y="0"/>
                </a:cubicBezTo>
                <a:close/>
                <a:moveTo>
                  <a:pt x="323166" y="0"/>
                </a:moveTo>
                <a:cubicBezTo>
                  <a:pt x="338152" y="0"/>
                  <a:pt x="350301" y="12149"/>
                  <a:pt x="350301" y="27136"/>
                </a:cubicBezTo>
                <a:cubicBezTo>
                  <a:pt x="350301" y="42123"/>
                  <a:pt x="338152" y="54272"/>
                  <a:pt x="323166" y="54272"/>
                </a:cubicBezTo>
                <a:cubicBezTo>
                  <a:pt x="308179" y="54272"/>
                  <a:pt x="296030" y="42123"/>
                  <a:pt x="296030" y="27136"/>
                </a:cubicBezTo>
                <a:cubicBezTo>
                  <a:pt x="296030" y="12149"/>
                  <a:pt x="308179" y="0"/>
                  <a:pt x="323166" y="0"/>
                </a:cubicBezTo>
                <a:close/>
                <a:moveTo>
                  <a:pt x="224489" y="0"/>
                </a:moveTo>
                <a:cubicBezTo>
                  <a:pt x="239475" y="0"/>
                  <a:pt x="251625" y="12149"/>
                  <a:pt x="251625" y="27136"/>
                </a:cubicBezTo>
                <a:cubicBezTo>
                  <a:pt x="251625" y="42123"/>
                  <a:pt x="239475" y="54272"/>
                  <a:pt x="224489" y="54272"/>
                </a:cubicBezTo>
                <a:cubicBezTo>
                  <a:pt x="209502" y="54272"/>
                  <a:pt x="197353" y="42123"/>
                  <a:pt x="197353" y="27136"/>
                </a:cubicBezTo>
                <a:cubicBezTo>
                  <a:pt x="197353" y="12149"/>
                  <a:pt x="209502" y="0"/>
                  <a:pt x="224489" y="0"/>
                </a:cubicBezTo>
                <a:close/>
                <a:moveTo>
                  <a:pt x="125812" y="0"/>
                </a:moveTo>
                <a:cubicBezTo>
                  <a:pt x="140799" y="0"/>
                  <a:pt x="152948" y="12149"/>
                  <a:pt x="152948" y="27136"/>
                </a:cubicBezTo>
                <a:cubicBezTo>
                  <a:pt x="152948" y="42123"/>
                  <a:pt x="140799" y="54272"/>
                  <a:pt x="125812" y="54272"/>
                </a:cubicBezTo>
                <a:cubicBezTo>
                  <a:pt x="110826" y="54272"/>
                  <a:pt x="98677" y="42123"/>
                  <a:pt x="98677" y="27136"/>
                </a:cubicBezTo>
                <a:cubicBezTo>
                  <a:pt x="98677" y="12149"/>
                  <a:pt x="110826" y="0"/>
                  <a:pt x="125812" y="0"/>
                </a:cubicBezTo>
                <a:close/>
                <a:moveTo>
                  <a:pt x="27136" y="0"/>
                </a:moveTo>
                <a:cubicBezTo>
                  <a:pt x="42122" y="0"/>
                  <a:pt x="54272" y="12149"/>
                  <a:pt x="54272" y="27136"/>
                </a:cubicBezTo>
                <a:cubicBezTo>
                  <a:pt x="54272" y="42123"/>
                  <a:pt x="42122" y="54272"/>
                  <a:pt x="27136" y="54272"/>
                </a:cubicBezTo>
                <a:cubicBezTo>
                  <a:pt x="12149" y="54272"/>
                  <a:pt x="0" y="42123"/>
                  <a:pt x="0" y="27136"/>
                </a:cubicBezTo>
                <a:cubicBezTo>
                  <a:pt x="0" y="12149"/>
                  <a:pt x="12149" y="0"/>
                  <a:pt x="27136" y="0"/>
                </a:cubicBezTo>
                <a:close/>
              </a:path>
            </a:pathLst>
          </a:custGeom>
          <a:gradFill>
            <a:gsLst>
              <a:gs pos="0">
                <a:srgbClr val="2E3AFF">
                  <a:alpha val="20000"/>
                </a:srgbClr>
              </a:gs>
              <a:gs pos="100000">
                <a:srgbClr val="008CFB">
                  <a:alpha val="5000"/>
                </a:srgbClr>
              </a:gs>
            </a:gsLst>
            <a:lin ang="2700000" scaled="1"/>
          </a:gradFill>
          <a:ln>
            <a:noFill/>
          </a:ln>
        </p:spPr>
        <p:txBody>
          <a:bodyPr wrap="square" anchor="ctr"/>
          <a:lstStyle>
            <a:lvl1pPr marL="0" lvl="0" algn="l" defTabSz="914400">
              <a:defRPr sz="1800" kern="1200">
                <a:solidFill>
                  <a:schemeClr val="tx1"/>
                </a:solidFill>
                <a:latin typeface="等线"/>
                <a:ea typeface="等线"/>
              </a:defRPr>
            </a:lvl1pPr>
            <a:lvl2pPr marL="457200" lvl="1" algn="l" defTabSz="914400">
              <a:defRPr sz="1800" kern="1200">
                <a:solidFill>
                  <a:schemeClr val="tx1"/>
                </a:solidFill>
                <a:latin typeface="等线"/>
                <a:ea typeface="等线"/>
              </a:defRPr>
            </a:lvl2pPr>
            <a:lvl3pPr marL="914400" lvl="2" algn="l" defTabSz="914400">
              <a:defRPr sz="1800" kern="1200">
                <a:solidFill>
                  <a:schemeClr val="tx1"/>
                </a:solidFill>
                <a:latin typeface="等线"/>
                <a:ea typeface="等线"/>
              </a:defRPr>
            </a:lvl3pPr>
            <a:lvl4pPr marL="1371600" lvl="3" algn="l" defTabSz="914400">
              <a:defRPr sz="1800" kern="1200">
                <a:solidFill>
                  <a:schemeClr val="tx1"/>
                </a:solidFill>
                <a:latin typeface="等线"/>
                <a:ea typeface="等线"/>
              </a:defRPr>
            </a:lvl4pPr>
            <a:lvl5pPr marL="1828800" lvl="4" algn="l" defTabSz="914400">
              <a:defRPr sz="1800" kern="1200">
                <a:solidFill>
                  <a:schemeClr val="tx1"/>
                </a:solidFill>
                <a:latin typeface="等线"/>
                <a:ea typeface="等线"/>
              </a:defRPr>
            </a:lvl5pPr>
            <a:lvl6pPr marL="2286000" lvl="5" algn="l" defTabSz="914400">
              <a:defRPr sz="1800" kern="1200">
                <a:solidFill>
                  <a:schemeClr val="tx1"/>
                </a:solidFill>
                <a:latin typeface="等线"/>
                <a:ea typeface="等线"/>
              </a:defRPr>
            </a:lvl6pPr>
            <a:lvl7pPr marL="2743200" lvl="6" algn="l" defTabSz="914400">
              <a:defRPr sz="1800" kern="1200">
                <a:solidFill>
                  <a:schemeClr val="tx1"/>
                </a:solidFill>
                <a:latin typeface="等线"/>
                <a:ea typeface="等线"/>
              </a:defRPr>
            </a:lvl7pPr>
            <a:lvl8pPr marL="3200400" lvl="7" algn="l" defTabSz="914400">
              <a:defRPr sz="1800" kern="1200">
                <a:solidFill>
                  <a:schemeClr val="tx1"/>
                </a:solidFill>
                <a:latin typeface="等线"/>
                <a:ea typeface="等线"/>
              </a:defRPr>
            </a:lvl8pPr>
            <a:lvl9pPr marL="3657600" lvl="8" algn="l" defTabSz="914400">
              <a:defRPr sz="1800" kern="1200">
                <a:solidFill>
                  <a:schemeClr val="tx1"/>
                </a:solidFill>
                <a:latin typeface="等线"/>
                <a:ea typeface="等线"/>
              </a:defRPr>
            </a:lvl9pPr>
          </a:lstStyle>
          <a:p>
            <a:pPr algn="ctr"/>
            <a:endParaRPr lang="zh-CN" altLang="en-US">
              <a:solidFill>
                <a:schemeClr val="lt1"/>
              </a:solidFill>
            </a:endParaRPr>
          </a:p>
        </p:txBody>
      </p:sp>
      <p:pic>
        <p:nvPicPr>
          <p:cNvPr id="5" name="图片 4">
            <a:extLst>
              <a:ext uri="{FF2B5EF4-FFF2-40B4-BE49-F238E27FC236}">
                <a16:creationId xmlns:a16="http://schemas.microsoft.com/office/drawing/2014/main" id="{CEFFE221-E8AB-EB80-EA3D-B1A0E21E8CD5}"/>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128744" y="108235"/>
            <a:ext cx="2882162" cy="739490"/>
          </a:xfrm>
          <a:prstGeom prst="rect">
            <a:avLst/>
          </a:prstGeom>
        </p:spPr>
      </p:pic>
      <p:grpSp>
        <p:nvGrpSpPr>
          <p:cNvPr id="13" name="组合 12">
            <a:extLst>
              <a:ext uri="{FF2B5EF4-FFF2-40B4-BE49-F238E27FC236}">
                <a16:creationId xmlns:a16="http://schemas.microsoft.com/office/drawing/2014/main" id="{046C5AFF-3ADD-6EF8-681B-5016C96D549C}"/>
              </a:ext>
            </a:extLst>
          </p:cNvPr>
          <p:cNvGrpSpPr>
            <a:grpSpLocks noChangeAspect="1"/>
          </p:cNvGrpSpPr>
          <p:nvPr>
            <p:custDataLst>
              <p:tags r:id="rId1"/>
            </p:custDataLst>
          </p:nvPr>
        </p:nvGrpSpPr>
        <p:grpSpPr>
          <a:xfrm>
            <a:off x="667080" y="1325367"/>
            <a:ext cx="11196145" cy="4926526"/>
            <a:chOff x="958363" y="1584788"/>
            <a:chExt cx="6776321" cy="3817825"/>
          </a:xfrm>
        </p:grpSpPr>
        <p:grpSp>
          <p:nvGrpSpPr>
            <p:cNvPr id="16" name="组合 15">
              <a:extLst>
                <a:ext uri="{FF2B5EF4-FFF2-40B4-BE49-F238E27FC236}">
                  <a16:creationId xmlns:a16="http://schemas.microsoft.com/office/drawing/2014/main" id="{604A2B07-40E3-8D6A-AAC7-3632E1FAE80C}"/>
                </a:ext>
              </a:extLst>
            </p:cNvPr>
            <p:cNvGrpSpPr/>
            <p:nvPr/>
          </p:nvGrpSpPr>
          <p:grpSpPr>
            <a:xfrm>
              <a:off x="958363" y="1584788"/>
              <a:ext cx="1543862" cy="3817825"/>
              <a:chOff x="958363" y="1584788"/>
              <a:chExt cx="1543862" cy="3817825"/>
            </a:xfrm>
          </p:grpSpPr>
          <p:sp>
            <p:nvSpPr>
              <p:cNvPr id="35" name="1">
                <a:extLst>
                  <a:ext uri="{FF2B5EF4-FFF2-40B4-BE49-F238E27FC236}">
                    <a16:creationId xmlns:a16="http://schemas.microsoft.com/office/drawing/2014/main" id="{C8B12429-3D68-18EE-ABF4-6E4F2584130E}"/>
                  </a:ext>
                </a:extLst>
              </p:cNvPr>
              <p:cNvSpPr/>
              <p:nvPr>
                <p:custDataLst>
                  <p:tags r:id="rId17"/>
                </p:custDataLst>
              </p:nvPr>
            </p:nvSpPr>
            <p:spPr>
              <a:xfrm>
                <a:off x="958363" y="2510591"/>
                <a:ext cx="1543862" cy="2892022"/>
              </a:xfrm>
              <a:prstGeom prst="roundRect">
                <a:avLst>
                  <a:gd name="adj" fmla="val 0"/>
                </a:avLst>
              </a:prstGeom>
              <a:solidFill>
                <a:schemeClr val="tx1">
                  <a:lumMod val="25000"/>
                  <a:lumOff val="75000"/>
                  <a:alpha val="20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endParaRPr lang="zh-CN" altLang="en-US" sz="2000" b="1">
                  <a:solidFill>
                    <a:schemeClr val="bg1"/>
                  </a:solidFill>
                  <a:latin typeface="+mn-ea"/>
                </a:endParaRPr>
              </a:p>
            </p:txBody>
          </p:sp>
          <p:sp>
            <p:nvSpPr>
              <p:cNvPr id="36" name="Title-1">
                <a:extLst>
                  <a:ext uri="{FF2B5EF4-FFF2-40B4-BE49-F238E27FC236}">
                    <a16:creationId xmlns:a16="http://schemas.microsoft.com/office/drawing/2014/main" id="{8CEDDA5F-B511-892B-BAAC-B92F8B9EA162}"/>
                  </a:ext>
                </a:extLst>
              </p:cNvPr>
              <p:cNvSpPr/>
              <p:nvPr>
                <p:custDataLst>
                  <p:tags r:id="rId18"/>
                </p:custDataLst>
              </p:nvPr>
            </p:nvSpPr>
            <p:spPr>
              <a:xfrm>
                <a:off x="958363" y="1584788"/>
                <a:ext cx="1543862" cy="923330"/>
              </a:xfrm>
              <a:prstGeom prst="roundRect">
                <a:avLst>
                  <a:gd name="adj" fmla="val 0"/>
                </a:avLst>
              </a:prstGeom>
              <a:solidFill>
                <a:schemeClr val="accent1"/>
              </a:solidFill>
              <a:ln w="12700" cap="rnd">
                <a:noFill/>
                <a:prstDash val="solid"/>
                <a:round/>
                <a:headEnd/>
                <a:tailE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r>
                  <a:rPr lang="en-US" altLang="zh-CN" b="1" dirty="0">
                    <a:solidFill>
                      <a:schemeClr val="bg1"/>
                    </a:solidFill>
                    <a:latin typeface="Arial" panose="020B0604020202020204" pitchFamily="34" charset="0"/>
                    <a:ea typeface="微软雅黑" panose="020B0503020204020204" pitchFamily="34" charset="-122"/>
                  </a:rPr>
                  <a:t>Background and Purpose</a:t>
                </a:r>
                <a:endParaRPr lang="zh-CN" altLang="en-US" b="1" dirty="0">
                  <a:solidFill>
                    <a:schemeClr val="bg1"/>
                  </a:solidFill>
                  <a:latin typeface="Arial" panose="020B0604020202020204" pitchFamily="34" charset="0"/>
                  <a:ea typeface="微软雅黑" panose="020B0503020204020204" pitchFamily="34" charset="-122"/>
                </a:endParaRPr>
              </a:p>
            </p:txBody>
          </p:sp>
          <p:sp>
            <p:nvSpPr>
              <p:cNvPr id="37" name="Body-1">
                <a:extLst>
                  <a:ext uri="{FF2B5EF4-FFF2-40B4-BE49-F238E27FC236}">
                    <a16:creationId xmlns:a16="http://schemas.microsoft.com/office/drawing/2014/main" id="{0E76003D-290E-DA80-B734-4915085E5A0B}"/>
                  </a:ext>
                </a:extLst>
              </p:cNvPr>
              <p:cNvSpPr/>
              <p:nvPr>
                <p:custDataLst>
                  <p:tags r:id="rId19"/>
                </p:custDataLst>
              </p:nvPr>
            </p:nvSpPr>
            <p:spPr>
              <a:xfrm flipH="1">
                <a:off x="1082419" y="3456616"/>
                <a:ext cx="1418571" cy="1718730"/>
              </a:xfrm>
              <a:prstGeom prst="rect">
                <a:avLst/>
              </a:prstGeom>
              <a:ln>
                <a:noFill/>
              </a:ln>
            </p:spPr>
            <p:txBody>
              <a:bodyPr wrap="square" lIns="91440" tIns="45720" rIns="91440" bIns="45720" anchor="t">
                <a:spAutoFit/>
              </a:bodyPr>
              <a:lstStyle/>
              <a:p>
                <a:pPr>
                  <a:lnSpc>
                    <a:spcPct val="130000"/>
                  </a:lnSpc>
                </a:pPr>
                <a:r>
                  <a:rPr lang="en-US" altLang="zh-CN" dirty="0">
                    <a:latin typeface="微软雅黑" panose="020B0503020204020204" pitchFamily="34" charset="-122"/>
                    <a:ea typeface="微软雅黑" panose="020B0503020204020204" pitchFamily="34" charset="-122"/>
                  </a:rPr>
                  <a:t>Briefly introduce the </a:t>
                </a:r>
                <a:r>
                  <a:rPr lang="en-US" altLang="zh-CN" b="1" dirty="0">
                    <a:solidFill>
                      <a:srgbClr val="FF0000"/>
                    </a:solidFill>
                    <a:latin typeface="微软雅黑" panose="020B0503020204020204" pitchFamily="34" charset="-122"/>
                    <a:ea typeface="微软雅黑" panose="020B0503020204020204" pitchFamily="34" charset="-122"/>
                  </a:rPr>
                  <a:t>background of the research</a:t>
                </a:r>
                <a:r>
                  <a:rPr lang="en-US" altLang="zh-CN" dirty="0">
                    <a:latin typeface="微软雅黑" panose="020B0503020204020204" pitchFamily="34" charset="-122"/>
                    <a:ea typeface="微软雅黑" panose="020B0503020204020204" pitchFamily="34" charset="-122"/>
                  </a:rPr>
                  <a:t> and clearly state the </a:t>
                </a:r>
                <a:r>
                  <a:rPr lang="en-US" altLang="zh-CN" b="1" dirty="0">
                    <a:solidFill>
                      <a:srgbClr val="FF0000"/>
                    </a:solidFill>
                    <a:latin typeface="微软雅黑" panose="020B0503020204020204" pitchFamily="34" charset="-122"/>
                    <a:ea typeface="微软雅黑" panose="020B0503020204020204" pitchFamily="34" charset="-122"/>
                  </a:rPr>
                  <a:t>research objective or problem</a:t>
                </a:r>
                <a:r>
                  <a:rPr lang="en-US" altLang="zh-CN" dirty="0">
                    <a:latin typeface="微软雅黑" panose="020B0503020204020204" pitchFamily="34" charset="-122"/>
                    <a:ea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endParaRPr>
              </a:p>
            </p:txBody>
          </p:sp>
          <p:sp>
            <p:nvSpPr>
              <p:cNvPr id="38" name="1">
                <a:extLst>
                  <a:ext uri="{FF2B5EF4-FFF2-40B4-BE49-F238E27FC236}">
                    <a16:creationId xmlns:a16="http://schemas.microsoft.com/office/drawing/2014/main" id="{5CBEE862-B398-396E-B2B9-2508ED339592}"/>
                  </a:ext>
                </a:extLst>
              </p:cNvPr>
              <p:cNvSpPr/>
              <p:nvPr>
                <p:custDataLst>
                  <p:tags r:id="rId20"/>
                </p:custDataLst>
              </p:nvPr>
            </p:nvSpPr>
            <p:spPr>
              <a:xfrm>
                <a:off x="1536687" y="2976986"/>
                <a:ext cx="387212" cy="387210"/>
              </a:xfrm>
              <a:prstGeom prst="rect">
                <a:avLst/>
              </a:prstGeom>
              <a:solidFill>
                <a:schemeClr val="accent1"/>
              </a:solidFill>
              <a:ln w="12700" cap="rnd">
                <a:noFill/>
                <a:prstDash val="solid"/>
                <a:round/>
                <a:headEnd/>
                <a:tailE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endParaRPr lang="zh-CN" altLang="en-US" sz="2000" b="1">
                  <a:solidFill>
                    <a:schemeClr val="bg1"/>
                  </a:solidFill>
                  <a:latin typeface="+mn-ea"/>
                </a:endParaRPr>
              </a:p>
            </p:txBody>
          </p:sp>
          <p:sp>
            <p:nvSpPr>
              <p:cNvPr id="39" name="1">
                <a:extLst>
                  <a:ext uri="{FF2B5EF4-FFF2-40B4-BE49-F238E27FC236}">
                    <a16:creationId xmlns:a16="http://schemas.microsoft.com/office/drawing/2014/main" id="{0D1D106C-AE90-717D-4B10-9C0C12A49EB8}"/>
                  </a:ext>
                </a:extLst>
              </p:cNvPr>
              <p:cNvSpPr/>
              <p:nvPr>
                <p:custDataLst>
                  <p:tags r:id="rId21"/>
                </p:custDataLst>
              </p:nvPr>
            </p:nvSpPr>
            <p:spPr bwMode="auto">
              <a:xfrm>
                <a:off x="1640703" y="3103399"/>
                <a:ext cx="179180" cy="134384"/>
              </a:xfrm>
              <a:custGeom>
                <a:avLst/>
                <a:gdLst>
                  <a:gd name="connsiteX0" fmla="*/ 534008 w 533400"/>
                  <a:gd name="connsiteY0" fmla="*/ 621 h 400050"/>
                  <a:gd name="connsiteX1" fmla="*/ 534008 w 533400"/>
                  <a:gd name="connsiteY1" fmla="*/ 400671 h 400050"/>
                  <a:gd name="connsiteX2" fmla="*/ 608 w 533400"/>
                  <a:gd name="connsiteY2" fmla="*/ 400671 h 400050"/>
                  <a:gd name="connsiteX3" fmla="*/ 608 w 533400"/>
                  <a:gd name="connsiteY3" fmla="*/ 621 h 400050"/>
                  <a:gd name="connsiteX4" fmla="*/ 534008 w 533400"/>
                  <a:gd name="connsiteY4" fmla="*/ 621 h 400050"/>
                  <a:gd name="connsiteX5" fmla="*/ 375607 w 533400"/>
                  <a:gd name="connsiteY5" fmla="*/ 172071 h 400050"/>
                  <a:gd name="connsiteX6" fmla="*/ 247401 w 533400"/>
                  <a:gd name="connsiteY6" fmla="*/ 341616 h 400050"/>
                  <a:gd name="connsiteX7" fmla="*/ 139768 w 533400"/>
                  <a:gd name="connsiteY7" fmla="*/ 235317 h 400050"/>
                  <a:gd name="connsiteX8" fmla="*/ 19658 w 533400"/>
                  <a:gd name="connsiteY8" fmla="*/ 381621 h 400050"/>
                  <a:gd name="connsiteX9" fmla="*/ 514958 w 533400"/>
                  <a:gd name="connsiteY9" fmla="*/ 381621 h 400050"/>
                  <a:gd name="connsiteX10" fmla="*/ 375607 w 533400"/>
                  <a:gd name="connsiteY10" fmla="*/ 172071 h 400050"/>
                  <a:gd name="connsiteX11" fmla="*/ 95858 w 533400"/>
                  <a:gd name="connsiteY11" fmla="*/ 57771 h 400050"/>
                  <a:gd name="connsiteX12" fmla="*/ 57758 w 533400"/>
                  <a:gd name="connsiteY12" fmla="*/ 95871 h 400050"/>
                  <a:gd name="connsiteX13" fmla="*/ 95858 w 533400"/>
                  <a:gd name="connsiteY13" fmla="*/ 133971 h 400050"/>
                  <a:gd name="connsiteX14" fmla="*/ 133958 w 533400"/>
                  <a:gd name="connsiteY14" fmla="*/ 95871 h 400050"/>
                  <a:gd name="connsiteX15" fmla="*/ 95858 w 533400"/>
                  <a:gd name="connsiteY15"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33400" h="400050">
                    <a:moveTo>
                      <a:pt x="534008" y="621"/>
                    </a:moveTo>
                    <a:lnTo>
                      <a:pt x="534008" y="400671"/>
                    </a:lnTo>
                    <a:lnTo>
                      <a:pt x="608" y="400671"/>
                    </a:lnTo>
                    <a:lnTo>
                      <a:pt x="608" y="621"/>
                    </a:lnTo>
                    <a:lnTo>
                      <a:pt x="534008" y="621"/>
                    </a:lnTo>
                    <a:close/>
                    <a:moveTo>
                      <a:pt x="375607" y="172071"/>
                    </a:moveTo>
                    <a:lnTo>
                      <a:pt x="247401" y="341616"/>
                    </a:lnTo>
                    <a:lnTo>
                      <a:pt x="139768" y="235317"/>
                    </a:lnTo>
                    <a:lnTo>
                      <a:pt x="19658" y="381621"/>
                    </a:lnTo>
                    <a:lnTo>
                      <a:pt x="514958" y="381621"/>
                    </a:lnTo>
                    <a:lnTo>
                      <a:pt x="375607" y="172071"/>
                    </a:lnTo>
                    <a:close/>
                    <a:moveTo>
                      <a:pt x="95858" y="57771"/>
                    </a:moveTo>
                    <a:cubicBezTo>
                      <a:pt x="74808" y="57771"/>
                      <a:pt x="57758" y="74821"/>
                      <a:pt x="57758" y="95871"/>
                    </a:cubicBezTo>
                    <a:cubicBezTo>
                      <a:pt x="57758" y="116921"/>
                      <a:pt x="74808" y="133971"/>
                      <a:pt x="95858" y="133971"/>
                    </a:cubicBezTo>
                    <a:cubicBezTo>
                      <a:pt x="116908" y="133971"/>
                      <a:pt x="133958" y="116921"/>
                      <a:pt x="133958" y="95871"/>
                    </a:cubicBezTo>
                    <a:cubicBezTo>
                      <a:pt x="133958" y="74821"/>
                      <a:pt x="116908" y="57771"/>
                      <a:pt x="95858" y="57771"/>
                    </a:cubicBez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lang="zh-CN" altLang="en-US">
                  <a:latin typeface="+mn-ea"/>
                </a:endParaRPr>
              </a:p>
            </p:txBody>
          </p:sp>
        </p:grpSp>
        <p:grpSp>
          <p:nvGrpSpPr>
            <p:cNvPr id="17" name="组合 16">
              <a:extLst>
                <a:ext uri="{FF2B5EF4-FFF2-40B4-BE49-F238E27FC236}">
                  <a16:creationId xmlns:a16="http://schemas.microsoft.com/office/drawing/2014/main" id="{E9A7BEA1-41FE-4504-7628-8ABEDD8296E7}"/>
                </a:ext>
              </a:extLst>
            </p:cNvPr>
            <p:cNvGrpSpPr/>
            <p:nvPr/>
          </p:nvGrpSpPr>
          <p:grpSpPr>
            <a:xfrm>
              <a:off x="2702105" y="1861787"/>
              <a:ext cx="1543862" cy="3540826"/>
              <a:chOff x="2702105" y="1861787"/>
              <a:chExt cx="1543862" cy="3540826"/>
            </a:xfrm>
          </p:grpSpPr>
          <p:sp>
            <p:nvSpPr>
              <p:cNvPr id="30" name="2">
                <a:extLst>
                  <a:ext uri="{FF2B5EF4-FFF2-40B4-BE49-F238E27FC236}">
                    <a16:creationId xmlns:a16="http://schemas.microsoft.com/office/drawing/2014/main" id="{8ADE615F-C278-666B-3139-4B981F555916}"/>
                  </a:ext>
                </a:extLst>
              </p:cNvPr>
              <p:cNvSpPr/>
              <p:nvPr>
                <p:custDataLst>
                  <p:tags r:id="rId12"/>
                </p:custDataLst>
              </p:nvPr>
            </p:nvSpPr>
            <p:spPr>
              <a:xfrm>
                <a:off x="2702105" y="2510591"/>
                <a:ext cx="1543862" cy="2892022"/>
              </a:xfrm>
              <a:prstGeom prst="roundRect">
                <a:avLst>
                  <a:gd name="adj" fmla="val 0"/>
                </a:avLst>
              </a:prstGeom>
              <a:solidFill>
                <a:schemeClr val="tx1">
                  <a:lumMod val="25000"/>
                  <a:lumOff val="75000"/>
                  <a:alpha val="20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endParaRPr lang="zh-CN" altLang="en-US" sz="2000" b="1">
                  <a:solidFill>
                    <a:schemeClr val="bg1"/>
                  </a:solidFill>
                  <a:latin typeface="+mn-ea"/>
                </a:endParaRPr>
              </a:p>
            </p:txBody>
          </p:sp>
          <p:sp>
            <p:nvSpPr>
              <p:cNvPr id="31" name="Title-2">
                <a:extLst>
                  <a:ext uri="{FF2B5EF4-FFF2-40B4-BE49-F238E27FC236}">
                    <a16:creationId xmlns:a16="http://schemas.microsoft.com/office/drawing/2014/main" id="{554FC801-2AD7-B067-6D4A-85DB6DC024D2}"/>
                  </a:ext>
                </a:extLst>
              </p:cNvPr>
              <p:cNvSpPr/>
              <p:nvPr>
                <p:custDataLst>
                  <p:tags r:id="rId13"/>
                </p:custDataLst>
              </p:nvPr>
            </p:nvSpPr>
            <p:spPr>
              <a:xfrm>
                <a:off x="2702105" y="1861787"/>
                <a:ext cx="1543862" cy="369332"/>
              </a:xfrm>
              <a:prstGeom prst="roundRect">
                <a:avLst>
                  <a:gd name="adj" fmla="val 0"/>
                </a:avLst>
              </a:prstGeom>
              <a:solidFill>
                <a:schemeClr val="accent2"/>
              </a:solidFill>
              <a:ln w="12700" cap="rnd">
                <a:noFill/>
                <a:prstDash val="solid"/>
                <a:round/>
                <a:headEnd/>
                <a:tailE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r>
                  <a:rPr lang="en-US" altLang="zh-CN" b="1" dirty="0">
                    <a:solidFill>
                      <a:schemeClr val="bg1"/>
                    </a:solidFill>
                    <a:latin typeface="Arial" panose="020B0604020202020204" pitchFamily="34" charset="0"/>
                    <a:ea typeface="微软雅黑" panose="020B0503020204020204" pitchFamily="34" charset="-122"/>
                  </a:rPr>
                  <a:t>Methods</a:t>
                </a:r>
                <a:endParaRPr lang="zh-CN" altLang="en-US" b="1" dirty="0">
                  <a:solidFill>
                    <a:schemeClr val="bg1"/>
                  </a:solidFill>
                  <a:latin typeface="Arial" panose="020B0604020202020204" pitchFamily="34" charset="0"/>
                  <a:ea typeface="微软雅黑" panose="020B0503020204020204" pitchFamily="34" charset="-122"/>
                </a:endParaRPr>
              </a:p>
            </p:txBody>
          </p:sp>
          <p:sp>
            <p:nvSpPr>
              <p:cNvPr id="32" name="Body-2">
                <a:extLst>
                  <a:ext uri="{FF2B5EF4-FFF2-40B4-BE49-F238E27FC236}">
                    <a16:creationId xmlns:a16="http://schemas.microsoft.com/office/drawing/2014/main" id="{B23ECDAF-CFA8-1A42-176D-9FE1172B7F9D}"/>
                  </a:ext>
                </a:extLst>
              </p:cNvPr>
              <p:cNvSpPr/>
              <p:nvPr>
                <p:custDataLst>
                  <p:tags r:id="rId14"/>
                </p:custDataLst>
              </p:nvPr>
            </p:nvSpPr>
            <p:spPr>
              <a:xfrm flipH="1">
                <a:off x="2744472" y="3643668"/>
                <a:ext cx="1499674" cy="1160611"/>
              </a:xfrm>
              <a:prstGeom prst="rect">
                <a:avLst/>
              </a:prstGeom>
              <a:ln>
                <a:noFill/>
              </a:ln>
            </p:spPr>
            <p:txBody>
              <a:bodyPr wrap="square" lIns="91440" tIns="45720" rIns="91440" bIns="45720" anchor="t">
                <a:spAutoFit/>
              </a:bodyPr>
              <a:lstStyle/>
              <a:p>
                <a:pPr>
                  <a:lnSpc>
                    <a:spcPct val="130000"/>
                  </a:lnSpc>
                </a:pPr>
                <a:r>
                  <a:rPr lang="en-US" altLang="zh-CN" dirty="0">
                    <a:latin typeface="微软雅黑" panose="020B0503020204020204" pitchFamily="34" charset="-122"/>
                    <a:ea typeface="微软雅黑" panose="020B0503020204020204" pitchFamily="34" charset="-122"/>
                  </a:rPr>
                  <a:t>Provide a </a:t>
                </a:r>
                <a:r>
                  <a:rPr lang="en-US" altLang="zh-CN" b="1" dirty="0">
                    <a:solidFill>
                      <a:srgbClr val="FF0000"/>
                    </a:solidFill>
                    <a:latin typeface="微软雅黑" panose="020B0503020204020204" pitchFamily="34" charset="-122"/>
                    <a:ea typeface="微软雅黑" panose="020B0503020204020204" pitchFamily="34" charset="-122"/>
                  </a:rPr>
                  <a:t>summary of the methods </a:t>
                </a:r>
                <a:r>
                  <a:rPr lang="en-US" altLang="zh-CN" dirty="0">
                    <a:latin typeface="微软雅黑" panose="020B0503020204020204" pitchFamily="34" charset="-122"/>
                    <a:ea typeface="微软雅黑" panose="020B0503020204020204" pitchFamily="34" charset="-122"/>
                  </a:rPr>
                  <a:t>or </a:t>
                </a:r>
                <a:r>
                  <a:rPr lang="en-US" altLang="zh-CN" b="1" dirty="0">
                    <a:solidFill>
                      <a:srgbClr val="FF0000"/>
                    </a:solidFill>
                    <a:latin typeface="微软雅黑" panose="020B0503020204020204" pitchFamily="34" charset="-122"/>
                    <a:ea typeface="微软雅黑" panose="020B0503020204020204" pitchFamily="34" charset="-122"/>
                  </a:rPr>
                  <a:t>experimental design </a:t>
                </a:r>
                <a:r>
                  <a:rPr lang="en-US" altLang="zh-CN" dirty="0">
                    <a:latin typeface="微软雅黑" panose="020B0503020204020204" pitchFamily="34" charset="-122"/>
                    <a:ea typeface="微软雅黑" panose="020B0503020204020204" pitchFamily="34" charset="-122"/>
                  </a:rPr>
                  <a:t>used.</a:t>
                </a:r>
                <a:endParaRPr lang="zh-CN" altLang="en-US" dirty="0">
                  <a:latin typeface="微软雅黑" panose="020B0503020204020204" pitchFamily="34" charset="-122"/>
                  <a:ea typeface="微软雅黑" panose="020B0503020204020204" pitchFamily="34" charset="-122"/>
                </a:endParaRPr>
              </a:p>
            </p:txBody>
          </p:sp>
          <p:sp>
            <p:nvSpPr>
              <p:cNvPr id="33" name="2">
                <a:extLst>
                  <a:ext uri="{FF2B5EF4-FFF2-40B4-BE49-F238E27FC236}">
                    <a16:creationId xmlns:a16="http://schemas.microsoft.com/office/drawing/2014/main" id="{2AF540EB-2B37-7829-643B-19F64111C78C}"/>
                  </a:ext>
                </a:extLst>
              </p:cNvPr>
              <p:cNvSpPr/>
              <p:nvPr>
                <p:custDataLst>
                  <p:tags r:id="rId15"/>
                </p:custDataLst>
              </p:nvPr>
            </p:nvSpPr>
            <p:spPr>
              <a:xfrm>
                <a:off x="3280429" y="2976986"/>
                <a:ext cx="387212" cy="387210"/>
              </a:xfrm>
              <a:prstGeom prst="rect">
                <a:avLst/>
              </a:prstGeom>
              <a:solidFill>
                <a:schemeClr val="accent2"/>
              </a:solidFill>
              <a:ln w="12700" cap="rnd">
                <a:noFill/>
                <a:prstDash val="solid"/>
                <a:round/>
                <a:headEnd/>
                <a:tailE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endParaRPr lang="zh-CN" altLang="en-US" sz="2000" b="1">
                  <a:solidFill>
                    <a:schemeClr val="bg1"/>
                  </a:solidFill>
                  <a:latin typeface="+mn-ea"/>
                </a:endParaRPr>
              </a:p>
            </p:txBody>
          </p:sp>
          <p:sp>
            <p:nvSpPr>
              <p:cNvPr id="34" name="2">
                <a:extLst>
                  <a:ext uri="{FF2B5EF4-FFF2-40B4-BE49-F238E27FC236}">
                    <a16:creationId xmlns:a16="http://schemas.microsoft.com/office/drawing/2014/main" id="{00B8AC1B-3172-4AC6-4AB8-5B2E23FD54DB}"/>
                  </a:ext>
                </a:extLst>
              </p:cNvPr>
              <p:cNvSpPr/>
              <p:nvPr>
                <p:custDataLst>
                  <p:tags r:id="rId16"/>
                </p:custDataLst>
              </p:nvPr>
            </p:nvSpPr>
            <p:spPr bwMode="auto">
              <a:xfrm>
                <a:off x="3384445" y="3097000"/>
                <a:ext cx="179180" cy="147183"/>
              </a:xfrm>
              <a:custGeom>
                <a:avLst/>
                <a:gdLst>
                  <a:gd name="connsiteX0" fmla="*/ 96626 w 533400"/>
                  <a:gd name="connsiteY0" fmla="*/ 133971 h 438150"/>
                  <a:gd name="connsiteX1" fmla="*/ 125201 w 533400"/>
                  <a:gd name="connsiteY1" fmla="*/ 286371 h 438150"/>
                  <a:gd name="connsiteX2" fmla="*/ 410951 w 533400"/>
                  <a:gd name="connsiteY2" fmla="*/ 286371 h 438150"/>
                  <a:gd name="connsiteX3" fmla="*/ 439526 w 533400"/>
                  <a:gd name="connsiteY3" fmla="*/ 133971 h 438150"/>
                  <a:gd name="connsiteX4" fmla="*/ 534776 w 533400"/>
                  <a:gd name="connsiteY4" fmla="*/ 133971 h 438150"/>
                  <a:gd name="connsiteX5" fmla="*/ 515726 w 533400"/>
                  <a:gd name="connsiteY5" fmla="*/ 381621 h 438150"/>
                  <a:gd name="connsiteX6" fmla="*/ 458576 w 533400"/>
                  <a:gd name="connsiteY6" fmla="*/ 381621 h 438150"/>
                  <a:gd name="connsiteX7" fmla="*/ 458576 w 533400"/>
                  <a:gd name="connsiteY7" fmla="*/ 438771 h 438150"/>
                  <a:gd name="connsiteX8" fmla="*/ 439526 w 533400"/>
                  <a:gd name="connsiteY8" fmla="*/ 438771 h 438150"/>
                  <a:gd name="connsiteX9" fmla="*/ 439526 w 533400"/>
                  <a:gd name="connsiteY9" fmla="*/ 381621 h 438150"/>
                  <a:gd name="connsiteX10" fmla="*/ 96626 w 533400"/>
                  <a:gd name="connsiteY10" fmla="*/ 381621 h 438150"/>
                  <a:gd name="connsiteX11" fmla="*/ 96626 w 533400"/>
                  <a:gd name="connsiteY11" fmla="*/ 438771 h 438150"/>
                  <a:gd name="connsiteX12" fmla="*/ 77576 w 533400"/>
                  <a:gd name="connsiteY12" fmla="*/ 438771 h 438150"/>
                  <a:gd name="connsiteX13" fmla="*/ 77576 w 533400"/>
                  <a:gd name="connsiteY13" fmla="*/ 381621 h 438150"/>
                  <a:gd name="connsiteX14" fmla="*/ 20426 w 533400"/>
                  <a:gd name="connsiteY14" fmla="*/ 381621 h 438150"/>
                  <a:gd name="connsiteX15" fmla="*/ 1376 w 533400"/>
                  <a:gd name="connsiteY15" fmla="*/ 133971 h 438150"/>
                  <a:gd name="connsiteX16" fmla="*/ 96626 w 533400"/>
                  <a:gd name="connsiteY16" fmla="*/ 133971 h 438150"/>
                  <a:gd name="connsiteX17" fmla="*/ 487151 w 533400"/>
                  <a:gd name="connsiteY17" fmla="*/ 621 h 438150"/>
                  <a:gd name="connsiteX18" fmla="*/ 487151 w 533400"/>
                  <a:gd name="connsiteY18" fmla="*/ 114921 h 438150"/>
                  <a:gd name="connsiteX19" fmla="*/ 425239 w 533400"/>
                  <a:gd name="connsiteY19" fmla="*/ 114921 h 438150"/>
                  <a:gd name="connsiteX20" fmla="*/ 396664 w 533400"/>
                  <a:gd name="connsiteY20" fmla="*/ 267321 h 438150"/>
                  <a:gd name="connsiteX21" fmla="*/ 139489 w 533400"/>
                  <a:gd name="connsiteY21" fmla="*/ 267321 h 438150"/>
                  <a:gd name="connsiteX22" fmla="*/ 110914 w 533400"/>
                  <a:gd name="connsiteY22" fmla="*/ 114921 h 438150"/>
                  <a:gd name="connsiteX23" fmla="*/ 58526 w 533400"/>
                  <a:gd name="connsiteY23" fmla="*/ 114921 h 438150"/>
                  <a:gd name="connsiteX24" fmla="*/ 58526 w 533400"/>
                  <a:gd name="connsiteY24" fmla="*/ 621 h 438150"/>
                  <a:gd name="connsiteX25" fmla="*/ 487151 w 533400"/>
                  <a:gd name="connsiteY25" fmla="*/ 621 h 438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33400" h="438150">
                    <a:moveTo>
                      <a:pt x="96626" y="133971"/>
                    </a:moveTo>
                    <a:lnTo>
                      <a:pt x="125201" y="286371"/>
                    </a:lnTo>
                    <a:lnTo>
                      <a:pt x="410951" y="286371"/>
                    </a:lnTo>
                    <a:lnTo>
                      <a:pt x="439526" y="133971"/>
                    </a:lnTo>
                    <a:lnTo>
                      <a:pt x="534776" y="133971"/>
                    </a:lnTo>
                    <a:lnTo>
                      <a:pt x="515726" y="381621"/>
                    </a:lnTo>
                    <a:lnTo>
                      <a:pt x="458576" y="381621"/>
                    </a:lnTo>
                    <a:lnTo>
                      <a:pt x="458576" y="438771"/>
                    </a:lnTo>
                    <a:lnTo>
                      <a:pt x="439526" y="438771"/>
                    </a:lnTo>
                    <a:lnTo>
                      <a:pt x="439526" y="381621"/>
                    </a:lnTo>
                    <a:lnTo>
                      <a:pt x="96626" y="381621"/>
                    </a:lnTo>
                    <a:lnTo>
                      <a:pt x="96626" y="438771"/>
                    </a:lnTo>
                    <a:lnTo>
                      <a:pt x="77576" y="438771"/>
                    </a:lnTo>
                    <a:lnTo>
                      <a:pt x="77576" y="381621"/>
                    </a:lnTo>
                    <a:lnTo>
                      <a:pt x="20426" y="381621"/>
                    </a:lnTo>
                    <a:lnTo>
                      <a:pt x="1376" y="133971"/>
                    </a:lnTo>
                    <a:lnTo>
                      <a:pt x="96626" y="133971"/>
                    </a:lnTo>
                    <a:close/>
                    <a:moveTo>
                      <a:pt x="487151" y="621"/>
                    </a:moveTo>
                    <a:lnTo>
                      <a:pt x="487151" y="114921"/>
                    </a:lnTo>
                    <a:lnTo>
                      <a:pt x="425239" y="114921"/>
                    </a:lnTo>
                    <a:lnTo>
                      <a:pt x="396664" y="267321"/>
                    </a:lnTo>
                    <a:lnTo>
                      <a:pt x="139489" y="267321"/>
                    </a:lnTo>
                    <a:lnTo>
                      <a:pt x="110914" y="114921"/>
                    </a:lnTo>
                    <a:lnTo>
                      <a:pt x="58526" y="114921"/>
                    </a:lnTo>
                    <a:lnTo>
                      <a:pt x="58526" y="621"/>
                    </a:lnTo>
                    <a:lnTo>
                      <a:pt x="487151" y="621"/>
                    </a:ln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lang="zh-CN" altLang="en-US">
                  <a:latin typeface="+mn-ea"/>
                </a:endParaRPr>
              </a:p>
            </p:txBody>
          </p:sp>
        </p:grpSp>
        <p:grpSp>
          <p:nvGrpSpPr>
            <p:cNvPr id="18" name="组合 17">
              <a:extLst>
                <a:ext uri="{FF2B5EF4-FFF2-40B4-BE49-F238E27FC236}">
                  <a16:creationId xmlns:a16="http://schemas.microsoft.com/office/drawing/2014/main" id="{F42176D2-D0A8-E25E-8F2A-DA0A5BC2AA3E}"/>
                </a:ext>
              </a:extLst>
            </p:cNvPr>
            <p:cNvGrpSpPr/>
            <p:nvPr/>
          </p:nvGrpSpPr>
          <p:grpSpPr>
            <a:xfrm>
              <a:off x="4447081" y="1861787"/>
              <a:ext cx="1543862" cy="3540826"/>
              <a:chOff x="4447081" y="1861787"/>
              <a:chExt cx="1543862" cy="3540826"/>
            </a:xfrm>
          </p:grpSpPr>
          <p:sp>
            <p:nvSpPr>
              <p:cNvPr id="25" name="3">
                <a:extLst>
                  <a:ext uri="{FF2B5EF4-FFF2-40B4-BE49-F238E27FC236}">
                    <a16:creationId xmlns:a16="http://schemas.microsoft.com/office/drawing/2014/main" id="{24C043F1-8FE0-7F97-6918-17041D614040}"/>
                  </a:ext>
                </a:extLst>
              </p:cNvPr>
              <p:cNvSpPr/>
              <p:nvPr>
                <p:custDataLst>
                  <p:tags r:id="rId7"/>
                </p:custDataLst>
              </p:nvPr>
            </p:nvSpPr>
            <p:spPr>
              <a:xfrm>
                <a:off x="4447081" y="2510591"/>
                <a:ext cx="1543862" cy="2892022"/>
              </a:xfrm>
              <a:prstGeom prst="roundRect">
                <a:avLst>
                  <a:gd name="adj" fmla="val 0"/>
                </a:avLst>
              </a:prstGeom>
              <a:solidFill>
                <a:schemeClr val="tx1">
                  <a:lumMod val="25000"/>
                  <a:lumOff val="75000"/>
                  <a:alpha val="20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endParaRPr lang="zh-CN" altLang="en-US" sz="2000" b="1" dirty="0">
                  <a:solidFill>
                    <a:schemeClr val="bg1"/>
                  </a:solidFill>
                  <a:latin typeface="+mn-ea"/>
                </a:endParaRPr>
              </a:p>
            </p:txBody>
          </p:sp>
          <p:sp>
            <p:nvSpPr>
              <p:cNvPr id="26" name="Title-3">
                <a:extLst>
                  <a:ext uri="{FF2B5EF4-FFF2-40B4-BE49-F238E27FC236}">
                    <a16:creationId xmlns:a16="http://schemas.microsoft.com/office/drawing/2014/main" id="{498EA060-1046-4482-96D5-8D901CF62164}"/>
                  </a:ext>
                </a:extLst>
              </p:cNvPr>
              <p:cNvSpPr/>
              <p:nvPr>
                <p:custDataLst>
                  <p:tags r:id="rId8"/>
                </p:custDataLst>
              </p:nvPr>
            </p:nvSpPr>
            <p:spPr>
              <a:xfrm>
                <a:off x="4447081" y="1861787"/>
                <a:ext cx="1543862" cy="369332"/>
              </a:xfrm>
              <a:prstGeom prst="roundRect">
                <a:avLst>
                  <a:gd name="adj" fmla="val 0"/>
                </a:avLst>
              </a:prstGeom>
              <a:solidFill>
                <a:schemeClr val="accent3"/>
              </a:solidFill>
              <a:ln w="12700" cap="rnd">
                <a:noFill/>
                <a:prstDash val="solid"/>
                <a:round/>
                <a:headEnd/>
                <a:tailE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r>
                  <a:rPr lang="en-US" altLang="zh-CN" b="1">
                    <a:solidFill>
                      <a:schemeClr val="bg1"/>
                    </a:solidFill>
                    <a:latin typeface="Arial" panose="020B0604020202020204" pitchFamily="34" charset="0"/>
                    <a:ea typeface="微软雅黑" panose="020B0503020204020204" pitchFamily="34" charset="-122"/>
                  </a:rPr>
                  <a:t>Results</a:t>
                </a:r>
                <a:endParaRPr lang="zh-CN" altLang="en-US" b="1" dirty="0">
                  <a:solidFill>
                    <a:schemeClr val="bg1"/>
                  </a:solidFill>
                  <a:latin typeface="Arial" panose="020B0604020202020204" pitchFamily="34" charset="0"/>
                  <a:ea typeface="微软雅黑" panose="020B0503020204020204" pitchFamily="34" charset="-122"/>
                </a:endParaRPr>
              </a:p>
            </p:txBody>
          </p:sp>
          <p:sp>
            <p:nvSpPr>
              <p:cNvPr id="27" name="Body-3">
                <a:extLst>
                  <a:ext uri="{FF2B5EF4-FFF2-40B4-BE49-F238E27FC236}">
                    <a16:creationId xmlns:a16="http://schemas.microsoft.com/office/drawing/2014/main" id="{B6B37469-B8C2-C58E-B056-1AB1513D31B7}"/>
                  </a:ext>
                </a:extLst>
              </p:cNvPr>
              <p:cNvSpPr/>
              <p:nvPr>
                <p:custDataLst>
                  <p:tags r:id="rId9"/>
                </p:custDataLst>
              </p:nvPr>
            </p:nvSpPr>
            <p:spPr>
              <a:xfrm flipH="1">
                <a:off x="4625062" y="3723552"/>
                <a:ext cx="1271078" cy="1160611"/>
              </a:xfrm>
              <a:prstGeom prst="rect">
                <a:avLst/>
              </a:prstGeom>
              <a:ln>
                <a:noFill/>
              </a:ln>
            </p:spPr>
            <p:txBody>
              <a:bodyPr wrap="square" lIns="91440" tIns="45720" rIns="91440" bIns="45720" anchor="t">
                <a:spAutoFit/>
              </a:bodyPr>
              <a:lstStyle/>
              <a:p>
                <a:pPr>
                  <a:lnSpc>
                    <a:spcPct val="130000"/>
                  </a:lnSpc>
                </a:pPr>
                <a:r>
                  <a:rPr lang="en-US" altLang="zh-CN" dirty="0">
                    <a:latin typeface="微软雅黑" panose="020B0503020204020204" pitchFamily="34" charset="-122"/>
                    <a:ea typeface="微软雅黑" panose="020B0503020204020204" pitchFamily="34" charset="-122"/>
                  </a:rPr>
                  <a:t>Highlight the </a:t>
                </a:r>
                <a:r>
                  <a:rPr lang="en-US" altLang="zh-CN" b="1" dirty="0">
                    <a:solidFill>
                      <a:srgbClr val="FF0000"/>
                    </a:solidFill>
                    <a:latin typeface="微软雅黑" panose="020B0503020204020204" pitchFamily="34" charset="-122"/>
                    <a:ea typeface="微软雅黑" panose="020B0503020204020204" pitchFamily="34" charset="-122"/>
                  </a:rPr>
                  <a:t>main findings </a:t>
                </a:r>
                <a:r>
                  <a:rPr lang="en-US" altLang="zh-CN" dirty="0">
                    <a:latin typeface="微软雅黑" panose="020B0503020204020204" pitchFamily="34" charset="-122"/>
                    <a:ea typeface="微软雅黑" panose="020B0503020204020204" pitchFamily="34" charset="-122"/>
                  </a:rPr>
                  <a:t>or </a:t>
                </a:r>
                <a:r>
                  <a:rPr lang="en-US" altLang="zh-CN" b="1" dirty="0">
                    <a:solidFill>
                      <a:srgbClr val="FF0000"/>
                    </a:solidFill>
                    <a:latin typeface="微软雅黑" panose="020B0503020204020204" pitchFamily="34" charset="-122"/>
                    <a:ea typeface="微软雅黑" panose="020B0503020204020204" pitchFamily="34" charset="-122"/>
                  </a:rPr>
                  <a:t>outcomes</a:t>
                </a:r>
                <a:r>
                  <a:rPr lang="en-US" altLang="zh-CN" dirty="0">
                    <a:latin typeface="微软雅黑" panose="020B0503020204020204" pitchFamily="34" charset="-122"/>
                    <a:ea typeface="微软雅黑" panose="020B0503020204020204" pitchFamily="34" charset="-122"/>
                  </a:rPr>
                  <a:t> of the research.</a:t>
                </a:r>
                <a:endParaRPr lang="zh-CN" altLang="en-US" dirty="0">
                  <a:latin typeface="微软雅黑" panose="020B0503020204020204" pitchFamily="34" charset="-122"/>
                  <a:ea typeface="微软雅黑" panose="020B0503020204020204" pitchFamily="34" charset="-122"/>
                </a:endParaRPr>
              </a:p>
            </p:txBody>
          </p:sp>
          <p:sp>
            <p:nvSpPr>
              <p:cNvPr id="28" name="3">
                <a:extLst>
                  <a:ext uri="{FF2B5EF4-FFF2-40B4-BE49-F238E27FC236}">
                    <a16:creationId xmlns:a16="http://schemas.microsoft.com/office/drawing/2014/main" id="{E4313311-B420-6E3E-1D05-42919826AFEE}"/>
                  </a:ext>
                </a:extLst>
              </p:cNvPr>
              <p:cNvSpPr/>
              <p:nvPr>
                <p:custDataLst>
                  <p:tags r:id="rId10"/>
                </p:custDataLst>
              </p:nvPr>
            </p:nvSpPr>
            <p:spPr>
              <a:xfrm>
                <a:off x="5025405" y="2976986"/>
                <a:ext cx="387212" cy="387210"/>
              </a:xfrm>
              <a:prstGeom prst="rect">
                <a:avLst/>
              </a:prstGeom>
              <a:solidFill>
                <a:schemeClr val="accent3"/>
              </a:solidFill>
              <a:ln w="12700" cap="rnd">
                <a:noFill/>
                <a:prstDash val="solid"/>
                <a:round/>
                <a:headEnd/>
                <a:tailEnd/>
              </a:ln>
              <a:effectLst>
                <a:outerShdw blurRad="254000" dist="127000" algn="ctr" rotWithShape="0">
                  <a:schemeClr val="accent3">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endParaRPr lang="zh-CN" altLang="en-US" sz="2000" b="1">
                  <a:solidFill>
                    <a:schemeClr val="bg1"/>
                  </a:solidFill>
                  <a:latin typeface="+mn-ea"/>
                </a:endParaRPr>
              </a:p>
            </p:txBody>
          </p:sp>
          <p:sp>
            <p:nvSpPr>
              <p:cNvPr id="29" name="3">
                <a:extLst>
                  <a:ext uri="{FF2B5EF4-FFF2-40B4-BE49-F238E27FC236}">
                    <a16:creationId xmlns:a16="http://schemas.microsoft.com/office/drawing/2014/main" id="{761878F5-9208-3AC8-211C-68947F4AC39B}"/>
                  </a:ext>
                </a:extLst>
              </p:cNvPr>
              <p:cNvSpPr/>
              <p:nvPr>
                <p:custDataLst>
                  <p:tags r:id="rId11"/>
                </p:custDataLst>
              </p:nvPr>
            </p:nvSpPr>
            <p:spPr bwMode="auto">
              <a:xfrm>
                <a:off x="5129421" y="3089001"/>
                <a:ext cx="179180" cy="163181"/>
              </a:xfrm>
              <a:custGeom>
                <a:avLst/>
                <a:gdLst>
                  <a:gd name="connsiteX0" fmla="*/ 125329 w 533400"/>
                  <a:gd name="connsiteY0" fmla="*/ 229221 h 485775"/>
                  <a:gd name="connsiteX1" fmla="*/ 125329 w 533400"/>
                  <a:gd name="connsiteY1" fmla="*/ 276846 h 485775"/>
                  <a:gd name="connsiteX2" fmla="*/ 144379 w 533400"/>
                  <a:gd name="connsiteY2" fmla="*/ 276846 h 485775"/>
                  <a:gd name="connsiteX3" fmla="*/ 144379 w 533400"/>
                  <a:gd name="connsiteY3" fmla="*/ 229221 h 485775"/>
                  <a:gd name="connsiteX4" fmla="*/ 392029 w 533400"/>
                  <a:gd name="connsiteY4" fmla="*/ 229221 h 485775"/>
                  <a:gd name="connsiteX5" fmla="*/ 392029 w 533400"/>
                  <a:gd name="connsiteY5" fmla="*/ 276846 h 485775"/>
                  <a:gd name="connsiteX6" fmla="*/ 411079 w 533400"/>
                  <a:gd name="connsiteY6" fmla="*/ 276846 h 485775"/>
                  <a:gd name="connsiteX7" fmla="*/ 411079 w 533400"/>
                  <a:gd name="connsiteY7" fmla="*/ 229221 h 485775"/>
                  <a:gd name="connsiteX8" fmla="*/ 534904 w 533400"/>
                  <a:gd name="connsiteY8" fmla="*/ 229221 h 485775"/>
                  <a:gd name="connsiteX9" fmla="*/ 534904 w 533400"/>
                  <a:gd name="connsiteY9" fmla="*/ 486396 h 485775"/>
                  <a:gd name="connsiteX10" fmla="*/ 1504 w 533400"/>
                  <a:gd name="connsiteY10" fmla="*/ 486396 h 485775"/>
                  <a:gd name="connsiteX11" fmla="*/ 1504 w 533400"/>
                  <a:gd name="connsiteY11" fmla="*/ 229221 h 485775"/>
                  <a:gd name="connsiteX12" fmla="*/ 125329 w 533400"/>
                  <a:gd name="connsiteY12" fmla="*/ 229221 h 485775"/>
                  <a:gd name="connsiteX13" fmla="*/ 411079 w 533400"/>
                  <a:gd name="connsiteY13" fmla="*/ 621 h 485775"/>
                  <a:gd name="connsiteX14" fmla="*/ 411079 w 533400"/>
                  <a:gd name="connsiteY14" fmla="*/ 114921 h 485775"/>
                  <a:gd name="connsiteX15" fmla="*/ 534904 w 533400"/>
                  <a:gd name="connsiteY15" fmla="*/ 114921 h 485775"/>
                  <a:gd name="connsiteX16" fmla="*/ 534904 w 533400"/>
                  <a:gd name="connsiteY16" fmla="*/ 210171 h 485775"/>
                  <a:gd name="connsiteX17" fmla="*/ 1504 w 533400"/>
                  <a:gd name="connsiteY17" fmla="*/ 210171 h 485775"/>
                  <a:gd name="connsiteX18" fmla="*/ 1504 w 533400"/>
                  <a:gd name="connsiteY18" fmla="*/ 114921 h 485775"/>
                  <a:gd name="connsiteX19" fmla="*/ 125329 w 533400"/>
                  <a:gd name="connsiteY19" fmla="*/ 114921 h 485775"/>
                  <a:gd name="connsiteX20" fmla="*/ 125329 w 533400"/>
                  <a:gd name="connsiteY20" fmla="*/ 621 h 485775"/>
                  <a:gd name="connsiteX21" fmla="*/ 411079 w 533400"/>
                  <a:gd name="connsiteY21" fmla="*/ 621 h 485775"/>
                  <a:gd name="connsiteX22" fmla="*/ 392029 w 533400"/>
                  <a:gd name="connsiteY22" fmla="*/ 19671 h 485775"/>
                  <a:gd name="connsiteX23" fmla="*/ 144379 w 533400"/>
                  <a:gd name="connsiteY23" fmla="*/ 19671 h 485775"/>
                  <a:gd name="connsiteX24" fmla="*/ 144379 w 533400"/>
                  <a:gd name="connsiteY24" fmla="*/ 114921 h 485775"/>
                  <a:gd name="connsiteX25" fmla="*/ 392029 w 533400"/>
                  <a:gd name="connsiteY25" fmla="*/ 114921 h 485775"/>
                  <a:gd name="connsiteX26" fmla="*/ 392029 w 533400"/>
                  <a:gd name="connsiteY26" fmla="*/ 19671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33400" h="485775">
                    <a:moveTo>
                      <a:pt x="125329" y="229221"/>
                    </a:moveTo>
                    <a:lnTo>
                      <a:pt x="125329" y="276846"/>
                    </a:lnTo>
                    <a:lnTo>
                      <a:pt x="144379" y="276846"/>
                    </a:lnTo>
                    <a:lnTo>
                      <a:pt x="144379" y="229221"/>
                    </a:lnTo>
                    <a:lnTo>
                      <a:pt x="392029" y="229221"/>
                    </a:lnTo>
                    <a:lnTo>
                      <a:pt x="392029" y="276846"/>
                    </a:lnTo>
                    <a:lnTo>
                      <a:pt x="411079" y="276846"/>
                    </a:lnTo>
                    <a:lnTo>
                      <a:pt x="411079" y="229221"/>
                    </a:lnTo>
                    <a:lnTo>
                      <a:pt x="534904" y="229221"/>
                    </a:lnTo>
                    <a:lnTo>
                      <a:pt x="534904" y="486396"/>
                    </a:lnTo>
                    <a:lnTo>
                      <a:pt x="1504" y="486396"/>
                    </a:lnTo>
                    <a:lnTo>
                      <a:pt x="1504" y="229221"/>
                    </a:lnTo>
                    <a:lnTo>
                      <a:pt x="125329" y="229221"/>
                    </a:lnTo>
                    <a:close/>
                    <a:moveTo>
                      <a:pt x="411079" y="621"/>
                    </a:moveTo>
                    <a:lnTo>
                      <a:pt x="411079" y="114921"/>
                    </a:lnTo>
                    <a:lnTo>
                      <a:pt x="534904" y="114921"/>
                    </a:lnTo>
                    <a:lnTo>
                      <a:pt x="534904" y="210171"/>
                    </a:lnTo>
                    <a:lnTo>
                      <a:pt x="1504" y="210171"/>
                    </a:lnTo>
                    <a:lnTo>
                      <a:pt x="1504" y="114921"/>
                    </a:lnTo>
                    <a:lnTo>
                      <a:pt x="125329" y="114921"/>
                    </a:lnTo>
                    <a:lnTo>
                      <a:pt x="125329" y="621"/>
                    </a:lnTo>
                    <a:lnTo>
                      <a:pt x="411079" y="621"/>
                    </a:lnTo>
                    <a:close/>
                    <a:moveTo>
                      <a:pt x="392029" y="19671"/>
                    </a:moveTo>
                    <a:lnTo>
                      <a:pt x="144379" y="19671"/>
                    </a:lnTo>
                    <a:lnTo>
                      <a:pt x="144379" y="114921"/>
                    </a:lnTo>
                    <a:lnTo>
                      <a:pt x="392029" y="114921"/>
                    </a:lnTo>
                    <a:lnTo>
                      <a:pt x="392029" y="19671"/>
                    </a:ln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lang="zh-CN" altLang="en-US">
                  <a:latin typeface="+mn-ea"/>
                </a:endParaRPr>
              </a:p>
            </p:txBody>
          </p:sp>
        </p:grpSp>
        <p:grpSp>
          <p:nvGrpSpPr>
            <p:cNvPr id="19" name="组合 18">
              <a:extLst>
                <a:ext uri="{FF2B5EF4-FFF2-40B4-BE49-F238E27FC236}">
                  <a16:creationId xmlns:a16="http://schemas.microsoft.com/office/drawing/2014/main" id="{E7C0C3BE-C89A-DABB-44C5-6C8F9085174E}"/>
                </a:ext>
              </a:extLst>
            </p:cNvPr>
            <p:cNvGrpSpPr/>
            <p:nvPr/>
          </p:nvGrpSpPr>
          <p:grpSpPr>
            <a:xfrm>
              <a:off x="6190822" y="1861787"/>
              <a:ext cx="1543862" cy="3540826"/>
              <a:chOff x="6190822" y="1861787"/>
              <a:chExt cx="1543862" cy="3540826"/>
            </a:xfrm>
          </p:grpSpPr>
          <p:sp>
            <p:nvSpPr>
              <p:cNvPr id="20" name="4">
                <a:extLst>
                  <a:ext uri="{FF2B5EF4-FFF2-40B4-BE49-F238E27FC236}">
                    <a16:creationId xmlns:a16="http://schemas.microsoft.com/office/drawing/2014/main" id="{8A1661AD-3AAC-F084-4F13-E6D564335972}"/>
                  </a:ext>
                </a:extLst>
              </p:cNvPr>
              <p:cNvSpPr/>
              <p:nvPr>
                <p:custDataLst>
                  <p:tags r:id="rId2"/>
                </p:custDataLst>
              </p:nvPr>
            </p:nvSpPr>
            <p:spPr>
              <a:xfrm>
                <a:off x="6190822" y="2510591"/>
                <a:ext cx="1543862" cy="2892022"/>
              </a:xfrm>
              <a:prstGeom prst="roundRect">
                <a:avLst>
                  <a:gd name="adj" fmla="val 0"/>
                </a:avLst>
              </a:prstGeom>
              <a:solidFill>
                <a:schemeClr val="tx1">
                  <a:lumMod val="25000"/>
                  <a:lumOff val="75000"/>
                  <a:alpha val="20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endParaRPr lang="zh-CN" altLang="en-US" sz="2000" b="1">
                  <a:solidFill>
                    <a:schemeClr val="bg1"/>
                  </a:solidFill>
                  <a:latin typeface="+mn-ea"/>
                </a:endParaRPr>
              </a:p>
            </p:txBody>
          </p:sp>
          <p:sp>
            <p:nvSpPr>
              <p:cNvPr id="21" name="Title-4">
                <a:extLst>
                  <a:ext uri="{FF2B5EF4-FFF2-40B4-BE49-F238E27FC236}">
                    <a16:creationId xmlns:a16="http://schemas.microsoft.com/office/drawing/2014/main" id="{FFC5122C-5BC5-A2F5-719B-3617A37CE280}"/>
                  </a:ext>
                </a:extLst>
              </p:cNvPr>
              <p:cNvSpPr/>
              <p:nvPr>
                <p:custDataLst>
                  <p:tags r:id="rId3"/>
                </p:custDataLst>
              </p:nvPr>
            </p:nvSpPr>
            <p:spPr>
              <a:xfrm>
                <a:off x="6190822" y="1861787"/>
                <a:ext cx="1543862" cy="369332"/>
              </a:xfrm>
              <a:prstGeom prst="roundRect">
                <a:avLst>
                  <a:gd name="adj" fmla="val 0"/>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r>
                  <a:rPr lang="en-US" altLang="zh-CN" b="1" dirty="0">
                    <a:solidFill>
                      <a:schemeClr val="bg1"/>
                    </a:solidFill>
                    <a:latin typeface="Arial" panose="020B0604020202020204" pitchFamily="34" charset="0"/>
                    <a:ea typeface="微软雅黑" panose="020B0503020204020204" pitchFamily="34" charset="-122"/>
                  </a:rPr>
                  <a:t>Conclusion</a:t>
                </a:r>
                <a:endParaRPr lang="zh-CN" altLang="en-US" b="1" dirty="0">
                  <a:solidFill>
                    <a:schemeClr val="bg1"/>
                  </a:solidFill>
                  <a:latin typeface="Arial" panose="020B0604020202020204" pitchFamily="34" charset="0"/>
                  <a:ea typeface="微软雅黑" panose="020B0503020204020204" pitchFamily="34" charset="-122"/>
                </a:endParaRPr>
              </a:p>
            </p:txBody>
          </p:sp>
          <p:sp>
            <p:nvSpPr>
              <p:cNvPr id="22" name="Body-4">
                <a:extLst>
                  <a:ext uri="{FF2B5EF4-FFF2-40B4-BE49-F238E27FC236}">
                    <a16:creationId xmlns:a16="http://schemas.microsoft.com/office/drawing/2014/main" id="{D3B46391-7164-2E9F-692B-65F3779F71E1}"/>
                  </a:ext>
                </a:extLst>
              </p:cNvPr>
              <p:cNvSpPr/>
              <p:nvPr>
                <p:custDataLst>
                  <p:tags r:id="rId4"/>
                </p:custDataLst>
              </p:nvPr>
            </p:nvSpPr>
            <p:spPr>
              <a:xfrm flipH="1">
                <a:off x="6375338" y="3643668"/>
                <a:ext cx="1336916" cy="1160611"/>
              </a:xfrm>
              <a:prstGeom prst="rect">
                <a:avLst/>
              </a:prstGeom>
              <a:ln>
                <a:noFill/>
              </a:ln>
            </p:spPr>
            <p:txBody>
              <a:bodyPr wrap="square" lIns="91440" tIns="45720" rIns="91440" bIns="45720" anchor="t">
                <a:spAutoFit/>
              </a:bodyPr>
              <a:lstStyle/>
              <a:p>
                <a:pPr>
                  <a:lnSpc>
                    <a:spcPct val="130000"/>
                  </a:lnSpc>
                </a:pPr>
                <a:r>
                  <a:rPr lang="en-US" altLang="zh-CN" dirty="0">
                    <a:latin typeface="微软雅黑" panose="020B0503020204020204" pitchFamily="34" charset="-122"/>
                    <a:ea typeface="微软雅黑" panose="020B0503020204020204" pitchFamily="34" charset="-122"/>
                  </a:rPr>
                  <a:t>Briefly state the </a:t>
                </a:r>
                <a:r>
                  <a:rPr lang="en-US" altLang="zh-CN" b="1" dirty="0">
                    <a:solidFill>
                      <a:srgbClr val="FF0000"/>
                    </a:solidFill>
                    <a:latin typeface="微软雅黑" panose="020B0503020204020204" pitchFamily="34" charset="-122"/>
                    <a:ea typeface="微软雅黑" panose="020B0503020204020204" pitchFamily="34" charset="-122"/>
                  </a:rPr>
                  <a:t>conclusions</a:t>
                </a:r>
                <a:r>
                  <a:rPr lang="en-US" altLang="zh-CN" dirty="0">
                    <a:latin typeface="微软雅黑" panose="020B0503020204020204" pitchFamily="34" charset="-122"/>
                    <a:ea typeface="微软雅黑" panose="020B0503020204020204" pitchFamily="34" charset="-122"/>
                  </a:rPr>
                  <a:t> and </a:t>
                </a:r>
                <a:r>
                  <a:rPr lang="en-US" altLang="zh-CN" b="1" dirty="0">
                    <a:solidFill>
                      <a:srgbClr val="FF0000"/>
                    </a:solidFill>
                    <a:latin typeface="微软雅黑" panose="020B0503020204020204" pitchFamily="34" charset="-122"/>
                    <a:ea typeface="微软雅黑" panose="020B0503020204020204" pitchFamily="34" charset="-122"/>
                  </a:rPr>
                  <a:t>potential impact </a:t>
                </a:r>
                <a:r>
                  <a:rPr lang="en-US" altLang="zh-CN" dirty="0">
                    <a:latin typeface="微软雅黑" panose="020B0503020204020204" pitchFamily="34" charset="-122"/>
                    <a:ea typeface="微软雅黑" panose="020B0503020204020204" pitchFamily="34" charset="-122"/>
                  </a:rPr>
                  <a:t>of the research.</a:t>
                </a:r>
                <a:endParaRPr lang="zh-CN" altLang="en-US" dirty="0">
                  <a:latin typeface="微软雅黑" panose="020B0503020204020204" pitchFamily="34" charset="-122"/>
                  <a:ea typeface="微软雅黑" panose="020B0503020204020204" pitchFamily="34" charset="-122"/>
                </a:endParaRPr>
              </a:p>
            </p:txBody>
          </p:sp>
          <p:sp>
            <p:nvSpPr>
              <p:cNvPr id="23" name="4">
                <a:extLst>
                  <a:ext uri="{FF2B5EF4-FFF2-40B4-BE49-F238E27FC236}">
                    <a16:creationId xmlns:a16="http://schemas.microsoft.com/office/drawing/2014/main" id="{C7846C43-79C8-A135-CEE4-70563AF24139}"/>
                  </a:ext>
                </a:extLst>
              </p:cNvPr>
              <p:cNvSpPr/>
              <p:nvPr>
                <p:custDataLst>
                  <p:tags r:id="rId5"/>
                </p:custDataLst>
              </p:nvPr>
            </p:nvSpPr>
            <p:spPr>
              <a:xfrm>
                <a:off x="6769146" y="2976986"/>
                <a:ext cx="387212" cy="387210"/>
              </a:xfrm>
              <a:prstGeom prst="rect">
                <a:avLst/>
              </a:prstGeom>
              <a:solidFill>
                <a:schemeClr val="accent4"/>
              </a:solidFill>
              <a:ln w="12700" cap="rnd">
                <a:noFill/>
                <a:prstDash val="solid"/>
                <a:round/>
                <a:headEnd/>
                <a:tailEnd/>
              </a:ln>
              <a:effectLst>
                <a:outerShdw blurRad="254000" dist="127000" algn="ctr" rotWithShape="0">
                  <a:schemeClr val="accent4">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endParaRPr lang="zh-CN" altLang="en-US" sz="2000" b="1">
                  <a:solidFill>
                    <a:schemeClr val="bg1"/>
                  </a:solidFill>
                  <a:latin typeface="+mn-ea"/>
                </a:endParaRPr>
              </a:p>
            </p:txBody>
          </p:sp>
          <p:sp>
            <p:nvSpPr>
              <p:cNvPr id="24" name="4">
                <a:extLst>
                  <a:ext uri="{FF2B5EF4-FFF2-40B4-BE49-F238E27FC236}">
                    <a16:creationId xmlns:a16="http://schemas.microsoft.com/office/drawing/2014/main" id="{F1F90274-311E-8121-9AE0-D1FF569DD6F4}"/>
                  </a:ext>
                </a:extLst>
              </p:cNvPr>
              <p:cNvSpPr/>
              <p:nvPr>
                <p:custDataLst>
                  <p:tags r:id="rId6"/>
                </p:custDataLst>
              </p:nvPr>
            </p:nvSpPr>
            <p:spPr bwMode="auto">
              <a:xfrm>
                <a:off x="6873162" y="3099252"/>
                <a:ext cx="179180" cy="142680"/>
              </a:xfrm>
              <a:custGeom>
                <a:avLst/>
                <a:gdLst>
                  <a:gd name="connsiteX0" fmla="*/ 515342 w 514350"/>
                  <a:gd name="connsiteY0" fmla="*/ 621 h 409575"/>
                  <a:gd name="connsiteX1" fmla="*/ 515342 w 514350"/>
                  <a:gd name="connsiteY1" fmla="*/ 353046 h 409575"/>
                  <a:gd name="connsiteX2" fmla="*/ 192159 w 514350"/>
                  <a:gd name="connsiteY2" fmla="*/ 353046 h 409575"/>
                  <a:gd name="connsiteX3" fmla="*/ 115387 w 514350"/>
                  <a:gd name="connsiteY3" fmla="*/ 410196 h 409575"/>
                  <a:gd name="connsiteX4" fmla="*/ 115387 w 514350"/>
                  <a:gd name="connsiteY4" fmla="*/ 353046 h 409575"/>
                  <a:gd name="connsiteX5" fmla="*/ 992 w 514350"/>
                  <a:gd name="connsiteY5" fmla="*/ 353046 h 409575"/>
                  <a:gd name="connsiteX6" fmla="*/ 992 w 514350"/>
                  <a:gd name="connsiteY6" fmla="*/ 621 h 409575"/>
                  <a:gd name="connsiteX7" fmla="*/ 515342 w 514350"/>
                  <a:gd name="connsiteY7" fmla="*/ 621 h 409575"/>
                  <a:gd name="connsiteX8" fmla="*/ 124817 w 514350"/>
                  <a:gd name="connsiteY8" fmla="*/ 143496 h 409575"/>
                  <a:gd name="connsiteX9" fmla="*/ 91480 w 514350"/>
                  <a:gd name="connsiteY9" fmla="*/ 176834 h 409575"/>
                  <a:gd name="connsiteX10" fmla="*/ 124817 w 514350"/>
                  <a:gd name="connsiteY10" fmla="*/ 210171 h 409575"/>
                  <a:gd name="connsiteX11" fmla="*/ 158155 w 514350"/>
                  <a:gd name="connsiteY11" fmla="*/ 176834 h 409575"/>
                  <a:gd name="connsiteX12" fmla="*/ 124817 w 514350"/>
                  <a:gd name="connsiteY12" fmla="*/ 143496 h 409575"/>
                  <a:gd name="connsiteX13" fmla="*/ 258167 w 514350"/>
                  <a:gd name="connsiteY13" fmla="*/ 143496 h 409575"/>
                  <a:gd name="connsiteX14" fmla="*/ 224830 w 514350"/>
                  <a:gd name="connsiteY14" fmla="*/ 176834 h 409575"/>
                  <a:gd name="connsiteX15" fmla="*/ 258167 w 514350"/>
                  <a:gd name="connsiteY15" fmla="*/ 210171 h 409575"/>
                  <a:gd name="connsiteX16" fmla="*/ 291505 w 514350"/>
                  <a:gd name="connsiteY16" fmla="*/ 176834 h 409575"/>
                  <a:gd name="connsiteX17" fmla="*/ 258167 w 514350"/>
                  <a:gd name="connsiteY17" fmla="*/ 143496 h 409575"/>
                  <a:gd name="connsiteX18" fmla="*/ 391517 w 514350"/>
                  <a:gd name="connsiteY18" fmla="*/ 143496 h 409575"/>
                  <a:gd name="connsiteX19" fmla="*/ 358180 w 514350"/>
                  <a:gd name="connsiteY19" fmla="*/ 176834 h 409575"/>
                  <a:gd name="connsiteX20" fmla="*/ 391517 w 514350"/>
                  <a:gd name="connsiteY20" fmla="*/ 210171 h 409575"/>
                  <a:gd name="connsiteX21" fmla="*/ 424855 w 514350"/>
                  <a:gd name="connsiteY21" fmla="*/ 176834 h 409575"/>
                  <a:gd name="connsiteX22" fmla="*/ 391517 w 514350"/>
                  <a:gd name="connsiteY22" fmla="*/ 143496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14350" h="409575">
                    <a:moveTo>
                      <a:pt x="515342" y="621"/>
                    </a:moveTo>
                    <a:lnTo>
                      <a:pt x="515342" y="353046"/>
                    </a:lnTo>
                    <a:lnTo>
                      <a:pt x="192159" y="353046"/>
                    </a:lnTo>
                    <a:lnTo>
                      <a:pt x="115387" y="410196"/>
                    </a:lnTo>
                    <a:lnTo>
                      <a:pt x="115387" y="353046"/>
                    </a:lnTo>
                    <a:lnTo>
                      <a:pt x="992" y="353046"/>
                    </a:lnTo>
                    <a:lnTo>
                      <a:pt x="992" y="621"/>
                    </a:lnTo>
                    <a:lnTo>
                      <a:pt x="515342" y="621"/>
                    </a:lnTo>
                    <a:close/>
                    <a:moveTo>
                      <a:pt x="124817" y="143496"/>
                    </a:moveTo>
                    <a:cubicBezTo>
                      <a:pt x="106434" y="143496"/>
                      <a:pt x="91480" y="158450"/>
                      <a:pt x="91480" y="176834"/>
                    </a:cubicBezTo>
                    <a:cubicBezTo>
                      <a:pt x="91480" y="195217"/>
                      <a:pt x="106434" y="210171"/>
                      <a:pt x="124817" y="210171"/>
                    </a:cubicBezTo>
                    <a:cubicBezTo>
                      <a:pt x="143200" y="210171"/>
                      <a:pt x="158155" y="195217"/>
                      <a:pt x="158155" y="176834"/>
                    </a:cubicBezTo>
                    <a:cubicBezTo>
                      <a:pt x="158155" y="158450"/>
                      <a:pt x="143200" y="143496"/>
                      <a:pt x="124817" y="143496"/>
                    </a:cubicBezTo>
                    <a:close/>
                    <a:moveTo>
                      <a:pt x="258167" y="143496"/>
                    </a:moveTo>
                    <a:cubicBezTo>
                      <a:pt x="239784" y="143496"/>
                      <a:pt x="224830" y="158450"/>
                      <a:pt x="224830" y="176834"/>
                    </a:cubicBezTo>
                    <a:cubicBezTo>
                      <a:pt x="224830" y="195217"/>
                      <a:pt x="239784" y="210171"/>
                      <a:pt x="258167" y="210171"/>
                    </a:cubicBezTo>
                    <a:cubicBezTo>
                      <a:pt x="276550" y="210171"/>
                      <a:pt x="291505" y="195217"/>
                      <a:pt x="291505" y="176834"/>
                    </a:cubicBezTo>
                    <a:cubicBezTo>
                      <a:pt x="291505" y="158450"/>
                      <a:pt x="276550" y="143496"/>
                      <a:pt x="258167" y="143496"/>
                    </a:cubicBezTo>
                    <a:close/>
                    <a:moveTo>
                      <a:pt x="391517" y="143496"/>
                    </a:moveTo>
                    <a:cubicBezTo>
                      <a:pt x="373134" y="143496"/>
                      <a:pt x="358180" y="158450"/>
                      <a:pt x="358180" y="176834"/>
                    </a:cubicBezTo>
                    <a:cubicBezTo>
                      <a:pt x="358180" y="195217"/>
                      <a:pt x="373134" y="210171"/>
                      <a:pt x="391517" y="210171"/>
                    </a:cubicBezTo>
                    <a:cubicBezTo>
                      <a:pt x="409900" y="210171"/>
                      <a:pt x="424855" y="195217"/>
                      <a:pt x="424855" y="176834"/>
                    </a:cubicBezTo>
                    <a:cubicBezTo>
                      <a:pt x="424855" y="158450"/>
                      <a:pt x="409900" y="143496"/>
                      <a:pt x="391517" y="143496"/>
                    </a:cubicBez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lang="zh-CN" altLang="en-US">
                  <a:latin typeface="+mn-ea"/>
                </a:endParaRPr>
              </a:p>
            </p:txBody>
          </p:sp>
        </p:grpSp>
      </p:grpSp>
    </p:spTree>
    <p:extLst>
      <p:ext uri="{BB962C8B-B14F-4D97-AF65-F5344CB8AC3E}">
        <p14:creationId xmlns:p14="http://schemas.microsoft.com/office/powerpoint/2010/main" val="1119528536"/>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D69F91-7256-F827-3EE1-5399AB2BF97D}"/>
            </a:ext>
          </a:extLst>
        </p:cNvPr>
        <p:cNvGrpSpPr/>
        <p:nvPr/>
      </p:nvGrpSpPr>
      <p:grpSpPr>
        <a:xfrm>
          <a:off x="0" y="0"/>
          <a:ext cx="0" cy="0"/>
          <a:chOff x="0" y="0"/>
          <a:chExt cx="0" cy="0"/>
        </a:xfrm>
      </p:grpSpPr>
      <p:sp>
        <p:nvSpPr>
          <p:cNvPr id="68" name="任意多边形: 形状 67">
            <a:extLst>
              <a:ext uri="{FF2B5EF4-FFF2-40B4-BE49-F238E27FC236}">
                <a16:creationId xmlns:a16="http://schemas.microsoft.com/office/drawing/2014/main" id="{F5D48598-1CAE-DD5D-40D2-83A9D657DD1D}"/>
              </a:ext>
            </a:extLst>
          </p:cNvPr>
          <p:cNvSpPr/>
          <p:nvPr/>
        </p:nvSpPr>
        <p:spPr>
          <a:xfrm>
            <a:off x="1" y="0"/>
            <a:ext cx="4468585" cy="6858000"/>
          </a:xfrm>
          <a:custGeom>
            <a:avLst/>
            <a:gdLst>
              <a:gd name="connsiteX0" fmla="*/ 0 w 4468585"/>
              <a:gd name="connsiteY0" fmla="*/ 0 h 6858000"/>
              <a:gd name="connsiteX1" fmla="*/ 2927668 w 4468585"/>
              <a:gd name="connsiteY1" fmla="*/ 0 h 6858000"/>
              <a:gd name="connsiteX2" fmla="*/ 2965345 w 4468585"/>
              <a:gd name="connsiteY2" fmla="*/ 32637 h 6858000"/>
              <a:gd name="connsiteX3" fmla="*/ 4468585 w 4468585"/>
              <a:gd name="connsiteY3" fmla="*/ 3429001 h 6858000"/>
              <a:gd name="connsiteX4" fmla="*/ 2965345 w 4468585"/>
              <a:gd name="connsiteY4" fmla="*/ 6825365 h 6858000"/>
              <a:gd name="connsiteX5" fmla="*/ 2927670 w 4468585"/>
              <a:gd name="connsiteY5" fmla="*/ 6858000 h 6858000"/>
              <a:gd name="connsiteX6" fmla="*/ 0 w 446858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68585" h="6858000">
                <a:moveTo>
                  <a:pt x="0" y="0"/>
                </a:moveTo>
                <a:lnTo>
                  <a:pt x="2927668" y="0"/>
                </a:lnTo>
                <a:lnTo>
                  <a:pt x="2965345" y="32637"/>
                </a:lnTo>
                <a:cubicBezTo>
                  <a:pt x="3888817" y="871970"/>
                  <a:pt x="4468585" y="2082780"/>
                  <a:pt x="4468585" y="3429001"/>
                </a:cubicBezTo>
                <a:cubicBezTo>
                  <a:pt x="4468585" y="4775223"/>
                  <a:pt x="3888817" y="5986032"/>
                  <a:pt x="2965345" y="6825365"/>
                </a:cubicBezTo>
                <a:lnTo>
                  <a:pt x="2927670" y="6858000"/>
                </a:lnTo>
                <a:lnTo>
                  <a:pt x="0" y="6858000"/>
                </a:lnTo>
                <a:close/>
              </a:path>
            </a:pathLst>
          </a:custGeom>
          <a:gradFill flip="none" rotWithShape="1">
            <a:gsLst>
              <a:gs pos="0">
                <a:srgbClr val="2E3AFF"/>
              </a:gs>
              <a:gs pos="100000">
                <a:srgbClr val="008CF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椭圆 7">
            <a:extLst>
              <a:ext uri="{FF2B5EF4-FFF2-40B4-BE49-F238E27FC236}">
                <a16:creationId xmlns:a16="http://schemas.microsoft.com/office/drawing/2014/main" id="{DEEB87B0-2DA0-0F6F-1350-5A60CBFE7818}"/>
              </a:ext>
            </a:extLst>
          </p:cNvPr>
          <p:cNvSpPr/>
          <p:nvPr/>
        </p:nvSpPr>
        <p:spPr>
          <a:xfrm>
            <a:off x="2492828" y="1627414"/>
            <a:ext cx="3603172" cy="3603172"/>
          </a:xfrm>
          <a:prstGeom prst="ellipse">
            <a:avLst/>
          </a:prstGeom>
          <a:gradFill>
            <a:gsLst>
              <a:gs pos="0">
                <a:srgbClr val="2E3AFF"/>
              </a:gs>
              <a:gs pos="100000">
                <a:srgbClr val="008CFB"/>
              </a:gs>
            </a:gsLst>
            <a:lin ang="2700000" scaled="1"/>
          </a:gradFill>
          <a:ln>
            <a:noFill/>
          </a:ln>
          <a:effectLst>
            <a:outerShdw blurRad="1244600" dist="50800" dir="2700000" algn="tl"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文本框 88">
            <a:extLst>
              <a:ext uri="{FF2B5EF4-FFF2-40B4-BE49-F238E27FC236}">
                <a16:creationId xmlns:a16="http://schemas.microsoft.com/office/drawing/2014/main" id="{F5D6AD61-5B9B-8408-1AB7-A632193F5D44}"/>
              </a:ext>
            </a:extLst>
          </p:cNvPr>
          <p:cNvSpPr txBox="1"/>
          <p:nvPr/>
        </p:nvSpPr>
        <p:spPr>
          <a:xfrm>
            <a:off x="3092531" y="2187913"/>
            <a:ext cx="2514602" cy="1862048"/>
          </a:xfrm>
          <a:prstGeom prst="rect">
            <a:avLst/>
          </a:prstGeom>
          <a:noFill/>
        </p:spPr>
        <p:txBody>
          <a:bodyPr wrap="square" rtlCol="0">
            <a:spAutoFit/>
          </a:bodyPr>
          <a:lstStyle/>
          <a:p>
            <a:pPr algn="ctr"/>
            <a:r>
              <a:rPr lang="en-US" altLang="zh-CN" sz="11500" dirty="0">
                <a:solidFill>
                  <a:schemeClr val="bg1"/>
                </a:solidFill>
                <a:latin typeface="思源宋体 CN Heavy" panose="02020900000000000000" pitchFamily="18" charset="-122"/>
                <a:ea typeface="思源宋体 CN Heavy" panose="02020900000000000000" pitchFamily="18" charset="-122"/>
              </a:rPr>
              <a:t>03</a:t>
            </a:r>
            <a:endParaRPr lang="zh-CN" altLang="en-US" sz="11500" dirty="0">
              <a:solidFill>
                <a:schemeClr val="bg1"/>
              </a:solidFill>
              <a:latin typeface="思源宋体 CN Heavy" panose="02020900000000000000" pitchFamily="18" charset="-122"/>
              <a:ea typeface="思源宋体 CN Heavy" panose="02020900000000000000" pitchFamily="18" charset="-122"/>
            </a:endParaRPr>
          </a:p>
        </p:txBody>
      </p:sp>
      <p:sp>
        <p:nvSpPr>
          <p:cNvPr id="10" name="文本框 9">
            <a:extLst>
              <a:ext uri="{FF2B5EF4-FFF2-40B4-BE49-F238E27FC236}">
                <a16:creationId xmlns:a16="http://schemas.microsoft.com/office/drawing/2014/main" id="{21E85800-3A17-7945-6417-AA5576189EBE}"/>
              </a:ext>
            </a:extLst>
          </p:cNvPr>
          <p:cNvSpPr txBox="1"/>
          <p:nvPr/>
        </p:nvSpPr>
        <p:spPr>
          <a:xfrm>
            <a:off x="2831275" y="3757573"/>
            <a:ext cx="3037114" cy="584775"/>
          </a:xfrm>
          <a:prstGeom prst="rect">
            <a:avLst/>
          </a:prstGeom>
          <a:noFill/>
        </p:spPr>
        <p:txBody>
          <a:bodyPr wrap="square" rtlCol="0">
            <a:spAutoFit/>
          </a:bodyPr>
          <a:lstStyle/>
          <a:p>
            <a:pPr algn="ctr"/>
            <a:r>
              <a:rPr lang="en-US" altLang="zh-CN" sz="3200" dirty="0">
                <a:solidFill>
                  <a:schemeClr val="bg1"/>
                </a:solidFill>
              </a:rPr>
              <a:t>PART THREE</a:t>
            </a:r>
            <a:endParaRPr lang="zh-CN" altLang="en-US" sz="3200" dirty="0">
              <a:solidFill>
                <a:schemeClr val="bg1"/>
              </a:solidFill>
            </a:endParaRPr>
          </a:p>
        </p:txBody>
      </p:sp>
      <p:sp>
        <p:nvSpPr>
          <p:cNvPr id="11" name="微信：2090298045【陈西】公众号：陈西设计之家。微信搜索即可。更多免费PPT模版教程等都可以在公众号内获取。PPT高端定制/发布会PPT设计">
            <a:extLst>
              <a:ext uri="{FF2B5EF4-FFF2-40B4-BE49-F238E27FC236}">
                <a16:creationId xmlns:a16="http://schemas.microsoft.com/office/drawing/2014/main" id="{652C9F61-E9AD-6B9A-7A5A-FB1E77BBD6EA}"/>
              </a:ext>
            </a:extLst>
          </p:cNvPr>
          <p:cNvSpPr/>
          <p:nvPr/>
        </p:nvSpPr>
        <p:spPr>
          <a:xfrm>
            <a:off x="2682173" y="1816759"/>
            <a:ext cx="3224482" cy="3224482"/>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a:extLst>
              <a:ext uri="{FF2B5EF4-FFF2-40B4-BE49-F238E27FC236}">
                <a16:creationId xmlns:a16="http://schemas.microsoft.com/office/drawing/2014/main" id="{037B3512-34EC-3B5F-BE8B-98911F1ED98B}"/>
              </a:ext>
            </a:extLst>
          </p:cNvPr>
          <p:cNvSpPr/>
          <p:nvPr/>
        </p:nvSpPr>
        <p:spPr>
          <a:xfrm>
            <a:off x="9961359" y="850807"/>
            <a:ext cx="776607" cy="776607"/>
          </a:xfrm>
          <a:prstGeom prst="ellipse">
            <a:avLst/>
          </a:prstGeom>
          <a:gradFill flip="none" rotWithShape="1">
            <a:gsLst>
              <a:gs pos="0">
                <a:srgbClr val="2E3AFF">
                  <a:alpha val="20000"/>
                </a:srgbClr>
              </a:gs>
              <a:gs pos="100000">
                <a:srgbClr val="008CFB">
                  <a:alpha val="5000"/>
                </a:srgb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微信：2090298045【陈西】公众号：陈西设计之家。微信搜索即可。更多免费PPT模版教程等都可以在公众号内获取。PPT高端定制/发布会PPT设计">
            <a:extLst>
              <a:ext uri="{FF2B5EF4-FFF2-40B4-BE49-F238E27FC236}">
                <a16:creationId xmlns:a16="http://schemas.microsoft.com/office/drawing/2014/main" id="{FAFBC0A4-F21E-6948-8EC4-194958E84960}"/>
              </a:ext>
            </a:extLst>
          </p:cNvPr>
          <p:cNvSpPr/>
          <p:nvPr/>
        </p:nvSpPr>
        <p:spPr>
          <a:xfrm>
            <a:off x="9682516" y="1181316"/>
            <a:ext cx="569378" cy="569378"/>
          </a:xfrm>
          <a:prstGeom prst="ellipse">
            <a:avLst/>
          </a:prstGeom>
          <a:gradFill flip="none" rotWithShape="1">
            <a:gsLst>
              <a:gs pos="0">
                <a:srgbClr val="FC5D00"/>
              </a:gs>
              <a:gs pos="100000">
                <a:srgbClr val="FF9149"/>
              </a:gs>
            </a:gsLst>
            <a:lin ang="2700000" scaled="1"/>
            <a:tileRect/>
          </a:gradFill>
          <a:ln>
            <a:no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文本框 91">
            <a:extLst>
              <a:ext uri="{FF2B5EF4-FFF2-40B4-BE49-F238E27FC236}">
                <a16:creationId xmlns:a16="http://schemas.microsoft.com/office/drawing/2014/main" id="{104EFD99-1716-14AF-6AD9-E71D9B5C8285}"/>
              </a:ext>
            </a:extLst>
          </p:cNvPr>
          <p:cNvSpPr txBox="1"/>
          <p:nvPr/>
        </p:nvSpPr>
        <p:spPr>
          <a:xfrm>
            <a:off x="6506358" y="2972743"/>
            <a:ext cx="4341973" cy="1569660"/>
          </a:xfrm>
          <a:prstGeom prst="rect">
            <a:avLst/>
          </a:prstGeom>
          <a:noFill/>
        </p:spPr>
        <p:txBody>
          <a:bodyPr wrap="square" rtlCol="0">
            <a:spAutoFit/>
          </a:bodyPr>
          <a:lstStyle/>
          <a:p>
            <a:r>
              <a:rPr lang="en-US" altLang="zh-CN" sz="4800" dirty="0">
                <a:gradFill>
                  <a:gsLst>
                    <a:gs pos="0">
                      <a:srgbClr val="2E3AFF"/>
                    </a:gs>
                    <a:gs pos="100000">
                      <a:srgbClr val="008CFB"/>
                    </a:gs>
                  </a:gsLst>
                  <a:lin ang="2700000" scaled="1"/>
                </a:gradFill>
                <a:latin typeface="微软雅黑" panose="020B0503020204020204" pitchFamily="34" charset="-122"/>
                <a:ea typeface="微软雅黑" panose="020B0503020204020204" pitchFamily="34" charset="-122"/>
              </a:rPr>
              <a:t>Writing Skills</a:t>
            </a:r>
            <a:endParaRPr lang="zh-CN" altLang="en-US" sz="4800" dirty="0">
              <a:gradFill>
                <a:gsLst>
                  <a:gs pos="0">
                    <a:srgbClr val="2E3AFF"/>
                  </a:gs>
                  <a:gs pos="100000">
                    <a:srgbClr val="008CFB"/>
                  </a:gs>
                </a:gsLst>
                <a:lin ang="2700000" scaled="1"/>
              </a:gradFill>
              <a:latin typeface="微软雅黑" panose="020B0503020204020204" pitchFamily="34" charset="-122"/>
              <a:ea typeface="微软雅黑" panose="020B0503020204020204" pitchFamily="34" charset="-122"/>
            </a:endParaRPr>
          </a:p>
          <a:p>
            <a:endParaRPr lang="zh-CN" altLang="en-US" sz="4800" dirty="0">
              <a:gradFill>
                <a:gsLst>
                  <a:gs pos="0">
                    <a:srgbClr val="2E3AFF"/>
                  </a:gs>
                  <a:gs pos="100000">
                    <a:srgbClr val="008CFB"/>
                  </a:gs>
                </a:gsLst>
                <a:lin ang="2700000" scaled="1"/>
              </a:gradFill>
              <a:latin typeface="思源宋体 CN Heavy" panose="02020900000000000000" pitchFamily="18" charset="-122"/>
              <a:ea typeface="思源宋体 CN Heavy" panose="02020900000000000000" pitchFamily="18" charset="-122"/>
            </a:endParaRPr>
          </a:p>
        </p:txBody>
      </p:sp>
      <p:grpSp>
        <p:nvGrpSpPr>
          <p:cNvPr id="2" name="组合 1">
            <a:extLst>
              <a:ext uri="{FF2B5EF4-FFF2-40B4-BE49-F238E27FC236}">
                <a16:creationId xmlns:a16="http://schemas.microsoft.com/office/drawing/2014/main" id="{09B7E075-EEE2-717E-0C12-F3B92C33D134}"/>
              </a:ext>
            </a:extLst>
          </p:cNvPr>
          <p:cNvGrpSpPr/>
          <p:nvPr/>
        </p:nvGrpSpPr>
        <p:grpSpPr>
          <a:xfrm>
            <a:off x="10100416" y="5380660"/>
            <a:ext cx="667355" cy="505518"/>
            <a:chOff x="10100416" y="5380660"/>
            <a:chExt cx="667355" cy="505518"/>
          </a:xfrm>
        </p:grpSpPr>
        <p:sp>
          <p:nvSpPr>
            <p:cNvPr id="96" name="椭圆 95">
              <a:extLst>
                <a:ext uri="{FF2B5EF4-FFF2-40B4-BE49-F238E27FC236}">
                  <a16:creationId xmlns:a16="http://schemas.microsoft.com/office/drawing/2014/main" id="{0D836D86-D946-3C34-E94C-EA39CC320F11}"/>
                </a:ext>
              </a:extLst>
            </p:cNvPr>
            <p:cNvSpPr/>
            <p:nvPr/>
          </p:nvSpPr>
          <p:spPr>
            <a:xfrm>
              <a:off x="10100416" y="5380660"/>
              <a:ext cx="49893" cy="49893"/>
            </a:xfrm>
            <a:prstGeom prst="ellipse">
              <a:avLst/>
            </a:prstGeom>
            <a:noFill/>
            <a:ln w="6350">
              <a:gradFill>
                <a:gsLst>
                  <a:gs pos="0">
                    <a:srgbClr val="FC5D00">
                      <a:alpha val="60000"/>
                    </a:srgbClr>
                  </a:gs>
                  <a:gs pos="100000">
                    <a:srgbClr val="FF9149">
                      <a:alpha val="50000"/>
                    </a:srgbClr>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微信：2090298045【陈西】公众号：陈西设计之家。微信搜索即可。更多免费PPT模版教程等都可以在公众号内获取。PPT高端定制/发布会PPT设计">
              <a:extLst>
                <a:ext uri="{FF2B5EF4-FFF2-40B4-BE49-F238E27FC236}">
                  <a16:creationId xmlns:a16="http://schemas.microsoft.com/office/drawing/2014/main" id="{D3A11E69-69A0-0BBB-8F5E-8773526284F0}"/>
                </a:ext>
              </a:extLst>
            </p:cNvPr>
            <p:cNvSpPr/>
            <p:nvPr/>
          </p:nvSpPr>
          <p:spPr>
            <a:xfrm>
              <a:off x="10192051" y="5394792"/>
              <a:ext cx="263077" cy="263077"/>
            </a:xfrm>
            <a:prstGeom prst="ellipse">
              <a:avLst/>
            </a:prstGeom>
            <a:noFill/>
            <a:ln w="6350">
              <a:gradFill>
                <a:gsLst>
                  <a:gs pos="0">
                    <a:srgbClr val="FC5D00">
                      <a:alpha val="60000"/>
                    </a:srgbClr>
                  </a:gs>
                  <a:gs pos="100000">
                    <a:srgbClr val="FF9149">
                      <a:alpha val="50000"/>
                    </a:srgbClr>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椭圆 97">
              <a:extLst>
                <a:ext uri="{FF2B5EF4-FFF2-40B4-BE49-F238E27FC236}">
                  <a16:creationId xmlns:a16="http://schemas.microsoft.com/office/drawing/2014/main" id="{C61079FF-A8B9-E9F7-E5A6-FEEC92E536F4}"/>
                </a:ext>
              </a:extLst>
            </p:cNvPr>
            <p:cNvSpPr/>
            <p:nvPr/>
          </p:nvSpPr>
          <p:spPr>
            <a:xfrm>
              <a:off x="10348782" y="5467189"/>
              <a:ext cx="418989" cy="418989"/>
            </a:xfrm>
            <a:prstGeom prst="ellipse">
              <a:avLst/>
            </a:prstGeom>
            <a:noFill/>
            <a:ln w="6350">
              <a:gradFill>
                <a:gsLst>
                  <a:gs pos="0">
                    <a:srgbClr val="FC5D00">
                      <a:alpha val="60000"/>
                    </a:srgbClr>
                  </a:gs>
                  <a:gs pos="100000">
                    <a:srgbClr val="FF9149">
                      <a:alpha val="50000"/>
                    </a:srgbClr>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9" name="任意多边形: 形状 108">
            <a:extLst>
              <a:ext uri="{FF2B5EF4-FFF2-40B4-BE49-F238E27FC236}">
                <a16:creationId xmlns:a16="http://schemas.microsoft.com/office/drawing/2014/main" id="{E87D1D02-50FE-38DA-363C-2F5E8187E052}"/>
              </a:ext>
            </a:extLst>
          </p:cNvPr>
          <p:cNvSpPr/>
          <p:nvPr/>
        </p:nvSpPr>
        <p:spPr>
          <a:xfrm>
            <a:off x="10455128" y="1317174"/>
            <a:ext cx="677258" cy="903499"/>
          </a:xfrm>
          <a:custGeom>
            <a:avLst/>
            <a:gdLst>
              <a:gd name="connsiteX0" fmla="*/ 1043250 w 1088970"/>
              <a:gd name="connsiteY0" fmla="*/ 1361304 h 1452744"/>
              <a:gd name="connsiteX1" fmla="*/ 1088970 w 1088970"/>
              <a:gd name="connsiteY1" fmla="*/ 1407024 h 1452744"/>
              <a:gd name="connsiteX2" fmla="*/ 1043250 w 1088970"/>
              <a:gd name="connsiteY2" fmla="*/ 1452744 h 1452744"/>
              <a:gd name="connsiteX3" fmla="*/ 997530 w 1088970"/>
              <a:gd name="connsiteY3" fmla="*/ 1407024 h 1452744"/>
              <a:gd name="connsiteX4" fmla="*/ 1043250 w 1088970"/>
              <a:gd name="connsiteY4" fmla="*/ 1361304 h 1452744"/>
              <a:gd name="connsiteX5" fmla="*/ 876995 w 1088970"/>
              <a:gd name="connsiteY5" fmla="*/ 1361304 h 1452744"/>
              <a:gd name="connsiteX6" fmla="*/ 922715 w 1088970"/>
              <a:gd name="connsiteY6" fmla="*/ 1407024 h 1452744"/>
              <a:gd name="connsiteX7" fmla="*/ 876995 w 1088970"/>
              <a:gd name="connsiteY7" fmla="*/ 1452744 h 1452744"/>
              <a:gd name="connsiteX8" fmla="*/ 831275 w 1088970"/>
              <a:gd name="connsiteY8" fmla="*/ 1407024 h 1452744"/>
              <a:gd name="connsiteX9" fmla="*/ 876995 w 1088970"/>
              <a:gd name="connsiteY9" fmla="*/ 1361304 h 1452744"/>
              <a:gd name="connsiteX10" fmla="*/ 710740 w 1088970"/>
              <a:gd name="connsiteY10" fmla="*/ 1361304 h 1452744"/>
              <a:gd name="connsiteX11" fmla="*/ 756460 w 1088970"/>
              <a:gd name="connsiteY11" fmla="*/ 1407024 h 1452744"/>
              <a:gd name="connsiteX12" fmla="*/ 710740 w 1088970"/>
              <a:gd name="connsiteY12" fmla="*/ 1452744 h 1452744"/>
              <a:gd name="connsiteX13" fmla="*/ 665020 w 1088970"/>
              <a:gd name="connsiteY13" fmla="*/ 1407024 h 1452744"/>
              <a:gd name="connsiteX14" fmla="*/ 710740 w 1088970"/>
              <a:gd name="connsiteY14" fmla="*/ 1361304 h 1452744"/>
              <a:gd name="connsiteX15" fmla="*/ 544485 w 1088970"/>
              <a:gd name="connsiteY15" fmla="*/ 1361304 h 1452744"/>
              <a:gd name="connsiteX16" fmla="*/ 590205 w 1088970"/>
              <a:gd name="connsiteY16" fmla="*/ 1407024 h 1452744"/>
              <a:gd name="connsiteX17" fmla="*/ 544485 w 1088970"/>
              <a:gd name="connsiteY17" fmla="*/ 1452744 h 1452744"/>
              <a:gd name="connsiteX18" fmla="*/ 498765 w 1088970"/>
              <a:gd name="connsiteY18" fmla="*/ 1407024 h 1452744"/>
              <a:gd name="connsiteX19" fmla="*/ 544485 w 1088970"/>
              <a:gd name="connsiteY19" fmla="*/ 1361304 h 1452744"/>
              <a:gd name="connsiteX20" fmla="*/ 378230 w 1088970"/>
              <a:gd name="connsiteY20" fmla="*/ 1361304 h 1452744"/>
              <a:gd name="connsiteX21" fmla="*/ 423950 w 1088970"/>
              <a:gd name="connsiteY21" fmla="*/ 1407024 h 1452744"/>
              <a:gd name="connsiteX22" fmla="*/ 378230 w 1088970"/>
              <a:gd name="connsiteY22" fmla="*/ 1452744 h 1452744"/>
              <a:gd name="connsiteX23" fmla="*/ 332510 w 1088970"/>
              <a:gd name="connsiteY23" fmla="*/ 1407024 h 1452744"/>
              <a:gd name="connsiteX24" fmla="*/ 378230 w 1088970"/>
              <a:gd name="connsiteY24" fmla="*/ 1361304 h 1452744"/>
              <a:gd name="connsiteX25" fmla="*/ 211975 w 1088970"/>
              <a:gd name="connsiteY25" fmla="*/ 1361304 h 1452744"/>
              <a:gd name="connsiteX26" fmla="*/ 257695 w 1088970"/>
              <a:gd name="connsiteY26" fmla="*/ 1407024 h 1452744"/>
              <a:gd name="connsiteX27" fmla="*/ 211975 w 1088970"/>
              <a:gd name="connsiteY27" fmla="*/ 1452744 h 1452744"/>
              <a:gd name="connsiteX28" fmla="*/ 166255 w 1088970"/>
              <a:gd name="connsiteY28" fmla="*/ 1407024 h 1452744"/>
              <a:gd name="connsiteX29" fmla="*/ 211975 w 1088970"/>
              <a:gd name="connsiteY29" fmla="*/ 1361304 h 1452744"/>
              <a:gd name="connsiteX30" fmla="*/ 45720 w 1088970"/>
              <a:gd name="connsiteY30" fmla="*/ 1361304 h 1452744"/>
              <a:gd name="connsiteX31" fmla="*/ 91440 w 1088970"/>
              <a:gd name="connsiteY31" fmla="*/ 1407024 h 1452744"/>
              <a:gd name="connsiteX32" fmla="*/ 45720 w 1088970"/>
              <a:gd name="connsiteY32" fmla="*/ 1452744 h 1452744"/>
              <a:gd name="connsiteX33" fmla="*/ 0 w 1088970"/>
              <a:gd name="connsiteY33" fmla="*/ 1407024 h 1452744"/>
              <a:gd name="connsiteX34" fmla="*/ 45720 w 1088970"/>
              <a:gd name="connsiteY34" fmla="*/ 1361304 h 1452744"/>
              <a:gd name="connsiteX35" fmla="*/ 1043250 w 1088970"/>
              <a:gd name="connsiteY35" fmla="*/ 1210048 h 1452744"/>
              <a:gd name="connsiteX36" fmla="*/ 1088970 w 1088970"/>
              <a:gd name="connsiteY36" fmla="*/ 1255768 h 1452744"/>
              <a:gd name="connsiteX37" fmla="*/ 1043250 w 1088970"/>
              <a:gd name="connsiteY37" fmla="*/ 1301488 h 1452744"/>
              <a:gd name="connsiteX38" fmla="*/ 997530 w 1088970"/>
              <a:gd name="connsiteY38" fmla="*/ 1255768 h 1452744"/>
              <a:gd name="connsiteX39" fmla="*/ 1043250 w 1088970"/>
              <a:gd name="connsiteY39" fmla="*/ 1210048 h 1452744"/>
              <a:gd name="connsiteX40" fmla="*/ 876995 w 1088970"/>
              <a:gd name="connsiteY40" fmla="*/ 1210048 h 1452744"/>
              <a:gd name="connsiteX41" fmla="*/ 922715 w 1088970"/>
              <a:gd name="connsiteY41" fmla="*/ 1255768 h 1452744"/>
              <a:gd name="connsiteX42" fmla="*/ 876995 w 1088970"/>
              <a:gd name="connsiteY42" fmla="*/ 1301488 h 1452744"/>
              <a:gd name="connsiteX43" fmla="*/ 831275 w 1088970"/>
              <a:gd name="connsiteY43" fmla="*/ 1255768 h 1452744"/>
              <a:gd name="connsiteX44" fmla="*/ 876995 w 1088970"/>
              <a:gd name="connsiteY44" fmla="*/ 1210048 h 1452744"/>
              <a:gd name="connsiteX45" fmla="*/ 710740 w 1088970"/>
              <a:gd name="connsiteY45" fmla="*/ 1210048 h 1452744"/>
              <a:gd name="connsiteX46" fmla="*/ 756460 w 1088970"/>
              <a:gd name="connsiteY46" fmla="*/ 1255768 h 1452744"/>
              <a:gd name="connsiteX47" fmla="*/ 710740 w 1088970"/>
              <a:gd name="connsiteY47" fmla="*/ 1301488 h 1452744"/>
              <a:gd name="connsiteX48" fmla="*/ 665020 w 1088970"/>
              <a:gd name="connsiteY48" fmla="*/ 1255768 h 1452744"/>
              <a:gd name="connsiteX49" fmla="*/ 710740 w 1088970"/>
              <a:gd name="connsiteY49" fmla="*/ 1210048 h 1452744"/>
              <a:gd name="connsiteX50" fmla="*/ 544485 w 1088970"/>
              <a:gd name="connsiteY50" fmla="*/ 1210048 h 1452744"/>
              <a:gd name="connsiteX51" fmla="*/ 590205 w 1088970"/>
              <a:gd name="connsiteY51" fmla="*/ 1255768 h 1452744"/>
              <a:gd name="connsiteX52" fmla="*/ 544485 w 1088970"/>
              <a:gd name="connsiteY52" fmla="*/ 1301488 h 1452744"/>
              <a:gd name="connsiteX53" fmla="*/ 498765 w 1088970"/>
              <a:gd name="connsiteY53" fmla="*/ 1255768 h 1452744"/>
              <a:gd name="connsiteX54" fmla="*/ 544485 w 1088970"/>
              <a:gd name="connsiteY54" fmla="*/ 1210048 h 1452744"/>
              <a:gd name="connsiteX55" fmla="*/ 378230 w 1088970"/>
              <a:gd name="connsiteY55" fmla="*/ 1210048 h 1452744"/>
              <a:gd name="connsiteX56" fmla="*/ 423950 w 1088970"/>
              <a:gd name="connsiteY56" fmla="*/ 1255768 h 1452744"/>
              <a:gd name="connsiteX57" fmla="*/ 378230 w 1088970"/>
              <a:gd name="connsiteY57" fmla="*/ 1301488 h 1452744"/>
              <a:gd name="connsiteX58" fmla="*/ 332510 w 1088970"/>
              <a:gd name="connsiteY58" fmla="*/ 1255768 h 1452744"/>
              <a:gd name="connsiteX59" fmla="*/ 378230 w 1088970"/>
              <a:gd name="connsiteY59" fmla="*/ 1210048 h 1452744"/>
              <a:gd name="connsiteX60" fmla="*/ 211975 w 1088970"/>
              <a:gd name="connsiteY60" fmla="*/ 1210048 h 1452744"/>
              <a:gd name="connsiteX61" fmla="*/ 257695 w 1088970"/>
              <a:gd name="connsiteY61" fmla="*/ 1255768 h 1452744"/>
              <a:gd name="connsiteX62" fmla="*/ 211975 w 1088970"/>
              <a:gd name="connsiteY62" fmla="*/ 1301488 h 1452744"/>
              <a:gd name="connsiteX63" fmla="*/ 166255 w 1088970"/>
              <a:gd name="connsiteY63" fmla="*/ 1255768 h 1452744"/>
              <a:gd name="connsiteX64" fmla="*/ 211975 w 1088970"/>
              <a:gd name="connsiteY64" fmla="*/ 1210048 h 1452744"/>
              <a:gd name="connsiteX65" fmla="*/ 45720 w 1088970"/>
              <a:gd name="connsiteY65" fmla="*/ 1210048 h 1452744"/>
              <a:gd name="connsiteX66" fmla="*/ 91440 w 1088970"/>
              <a:gd name="connsiteY66" fmla="*/ 1255768 h 1452744"/>
              <a:gd name="connsiteX67" fmla="*/ 45720 w 1088970"/>
              <a:gd name="connsiteY67" fmla="*/ 1301488 h 1452744"/>
              <a:gd name="connsiteX68" fmla="*/ 0 w 1088970"/>
              <a:gd name="connsiteY68" fmla="*/ 1255768 h 1452744"/>
              <a:gd name="connsiteX69" fmla="*/ 45720 w 1088970"/>
              <a:gd name="connsiteY69" fmla="*/ 1210048 h 1452744"/>
              <a:gd name="connsiteX70" fmla="*/ 1043250 w 1088970"/>
              <a:gd name="connsiteY70" fmla="*/ 1058792 h 1452744"/>
              <a:gd name="connsiteX71" fmla="*/ 1088970 w 1088970"/>
              <a:gd name="connsiteY71" fmla="*/ 1104512 h 1452744"/>
              <a:gd name="connsiteX72" fmla="*/ 1043250 w 1088970"/>
              <a:gd name="connsiteY72" fmla="*/ 1150232 h 1452744"/>
              <a:gd name="connsiteX73" fmla="*/ 997530 w 1088970"/>
              <a:gd name="connsiteY73" fmla="*/ 1104512 h 1452744"/>
              <a:gd name="connsiteX74" fmla="*/ 1043250 w 1088970"/>
              <a:gd name="connsiteY74" fmla="*/ 1058792 h 1452744"/>
              <a:gd name="connsiteX75" fmla="*/ 876995 w 1088970"/>
              <a:gd name="connsiteY75" fmla="*/ 1058792 h 1452744"/>
              <a:gd name="connsiteX76" fmla="*/ 922715 w 1088970"/>
              <a:gd name="connsiteY76" fmla="*/ 1104512 h 1452744"/>
              <a:gd name="connsiteX77" fmla="*/ 876995 w 1088970"/>
              <a:gd name="connsiteY77" fmla="*/ 1150232 h 1452744"/>
              <a:gd name="connsiteX78" fmla="*/ 831275 w 1088970"/>
              <a:gd name="connsiteY78" fmla="*/ 1104512 h 1452744"/>
              <a:gd name="connsiteX79" fmla="*/ 876995 w 1088970"/>
              <a:gd name="connsiteY79" fmla="*/ 1058792 h 1452744"/>
              <a:gd name="connsiteX80" fmla="*/ 710740 w 1088970"/>
              <a:gd name="connsiteY80" fmla="*/ 1058792 h 1452744"/>
              <a:gd name="connsiteX81" fmla="*/ 756460 w 1088970"/>
              <a:gd name="connsiteY81" fmla="*/ 1104512 h 1452744"/>
              <a:gd name="connsiteX82" fmla="*/ 710740 w 1088970"/>
              <a:gd name="connsiteY82" fmla="*/ 1150232 h 1452744"/>
              <a:gd name="connsiteX83" fmla="*/ 665020 w 1088970"/>
              <a:gd name="connsiteY83" fmla="*/ 1104512 h 1452744"/>
              <a:gd name="connsiteX84" fmla="*/ 710740 w 1088970"/>
              <a:gd name="connsiteY84" fmla="*/ 1058792 h 1452744"/>
              <a:gd name="connsiteX85" fmla="*/ 544485 w 1088970"/>
              <a:gd name="connsiteY85" fmla="*/ 1058792 h 1452744"/>
              <a:gd name="connsiteX86" fmla="*/ 590205 w 1088970"/>
              <a:gd name="connsiteY86" fmla="*/ 1104512 h 1452744"/>
              <a:gd name="connsiteX87" fmla="*/ 544485 w 1088970"/>
              <a:gd name="connsiteY87" fmla="*/ 1150232 h 1452744"/>
              <a:gd name="connsiteX88" fmla="*/ 498765 w 1088970"/>
              <a:gd name="connsiteY88" fmla="*/ 1104512 h 1452744"/>
              <a:gd name="connsiteX89" fmla="*/ 544485 w 1088970"/>
              <a:gd name="connsiteY89" fmla="*/ 1058792 h 1452744"/>
              <a:gd name="connsiteX90" fmla="*/ 378230 w 1088970"/>
              <a:gd name="connsiteY90" fmla="*/ 1058792 h 1452744"/>
              <a:gd name="connsiteX91" fmla="*/ 423950 w 1088970"/>
              <a:gd name="connsiteY91" fmla="*/ 1104512 h 1452744"/>
              <a:gd name="connsiteX92" fmla="*/ 378230 w 1088970"/>
              <a:gd name="connsiteY92" fmla="*/ 1150232 h 1452744"/>
              <a:gd name="connsiteX93" fmla="*/ 332510 w 1088970"/>
              <a:gd name="connsiteY93" fmla="*/ 1104512 h 1452744"/>
              <a:gd name="connsiteX94" fmla="*/ 378230 w 1088970"/>
              <a:gd name="connsiteY94" fmla="*/ 1058792 h 1452744"/>
              <a:gd name="connsiteX95" fmla="*/ 211975 w 1088970"/>
              <a:gd name="connsiteY95" fmla="*/ 1058792 h 1452744"/>
              <a:gd name="connsiteX96" fmla="*/ 257695 w 1088970"/>
              <a:gd name="connsiteY96" fmla="*/ 1104512 h 1452744"/>
              <a:gd name="connsiteX97" fmla="*/ 211975 w 1088970"/>
              <a:gd name="connsiteY97" fmla="*/ 1150232 h 1452744"/>
              <a:gd name="connsiteX98" fmla="*/ 166255 w 1088970"/>
              <a:gd name="connsiteY98" fmla="*/ 1104512 h 1452744"/>
              <a:gd name="connsiteX99" fmla="*/ 211975 w 1088970"/>
              <a:gd name="connsiteY99" fmla="*/ 1058792 h 1452744"/>
              <a:gd name="connsiteX100" fmla="*/ 45720 w 1088970"/>
              <a:gd name="connsiteY100" fmla="*/ 1058792 h 1452744"/>
              <a:gd name="connsiteX101" fmla="*/ 91440 w 1088970"/>
              <a:gd name="connsiteY101" fmla="*/ 1104512 h 1452744"/>
              <a:gd name="connsiteX102" fmla="*/ 45720 w 1088970"/>
              <a:gd name="connsiteY102" fmla="*/ 1150232 h 1452744"/>
              <a:gd name="connsiteX103" fmla="*/ 0 w 1088970"/>
              <a:gd name="connsiteY103" fmla="*/ 1104512 h 1452744"/>
              <a:gd name="connsiteX104" fmla="*/ 45720 w 1088970"/>
              <a:gd name="connsiteY104" fmla="*/ 1058792 h 1452744"/>
              <a:gd name="connsiteX105" fmla="*/ 1043250 w 1088970"/>
              <a:gd name="connsiteY105" fmla="*/ 907536 h 1452744"/>
              <a:gd name="connsiteX106" fmla="*/ 1088970 w 1088970"/>
              <a:gd name="connsiteY106" fmla="*/ 953256 h 1452744"/>
              <a:gd name="connsiteX107" fmla="*/ 1043250 w 1088970"/>
              <a:gd name="connsiteY107" fmla="*/ 998976 h 1452744"/>
              <a:gd name="connsiteX108" fmla="*/ 997530 w 1088970"/>
              <a:gd name="connsiteY108" fmla="*/ 953256 h 1452744"/>
              <a:gd name="connsiteX109" fmla="*/ 1043250 w 1088970"/>
              <a:gd name="connsiteY109" fmla="*/ 907536 h 1452744"/>
              <a:gd name="connsiteX110" fmla="*/ 876995 w 1088970"/>
              <a:gd name="connsiteY110" fmla="*/ 907536 h 1452744"/>
              <a:gd name="connsiteX111" fmla="*/ 922715 w 1088970"/>
              <a:gd name="connsiteY111" fmla="*/ 953256 h 1452744"/>
              <a:gd name="connsiteX112" fmla="*/ 876995 w 1088970"/>
              <a:gd name="connsiteY112" fmla="*/ 998976 h 1452744"/>
              <a:gd name="connsiteX113" fmla="*/ 831275 w 1088970"/>
              <a:gd name="connsiteY113" fmla="*/ 953256 h 1452744"/>
              <a:gd name="connsiteX114" fmla="*/ 876995 w 1088970"/>
              <a:gd name="connsiteY114" fmla="*/ 907536 h 1452744"/>
              <a:gd name="connsiteX115" fmla="*/ 710740 w 1088970"/>
              <a:gd name="connsiteY115" fmla="*/ 907536 h 1452744"/>
              <a:gd name="connsiteX116" fmla="*/ 756460 w 1088970"/>
              <a:gd name="connsiteY116" fmla="*/ 953256 h 1452744"/>
              <a:gd name="connsiteX117" fmla="*/ 710740 w 1088970"/>
              <a:gd name="connsiteY117" fmla="*/ 998976 h 1452744"/>
              <a:gd name="connsiteX118" fmla="*/ 665020 w 1088970"/>
              <a:gd name="connsiteY118" fmla="*/ 953256 h 1452744"/>
              <a:gd name="connsiteX119" fmla="*/ 710740 w 1088970"/>
              <a:gd name="connsiteY119" fmla="*/ 907536 h 1452744"/>
              <a:gd name="connsiteX120" fmla="*/ 544485 w 1088970"/>
              <a:gd name="connsiteY120" fmla="*/ 907536 h 1452744"/>
              <a:gd name="connsiteX121" fmla="*/ 590205 w 1088970"/>
              <a:gd name="connsiteY121" fmla="*/ 953256 h 1452744"/>
              <a:gd name="connsiteX122" fmla="*/ 544485 w 1088970"/>
              <a:gd name="connsiteY122" fmla="*/ 998976 h 1452744"/>
              <a:gd name="connsiteX123" fmla="*/ 498765 w 1088970"/>
              <a:gd name="connsiteY123" fmla="*/ 953256 h 1452744"/>
              <a:gd name="connsiteX124" fmla="*/ 544485 w 1088970"/>
              <a:gd name="connsiteY124" fmla="*/ 907536 h 1452744"/>
              <a:gd name="connsiteX125" fmla="*/ 378230 w 1088970"/>
              <a:gd name="connsiteY125" fmla="*/ 907536 h 1452744"/>
              <a:gd name="connsiteX126" fmla="*/ 423950 w 1088970"/>
              <a:gd name="connsiteY126" fmla="*/ 953256 h 1452744"/>
              <a:gd name="connsiteX127" fmla="*/ 378230 w 1088970"/>
              <a:gd name="connsiteY127" fmla="*/ 998976 h 1452744"/>
              <a:gd name="connsiteX128" fmla="*/ 332510 w 1088970"/>
              <a:gd name="connsiteY128" fmla="*/ 953256 h 1452744"/>
              <a:gd name="connsiteX129" fmla="*/ 378230 w 1088970"/>
              <a:gd name="connsiteY129" fmla="*/ 907536 h 1452744"/>
              <a:gd name="connsiteX130" fmla="*/ 211975 w 1088970"/>
              <a:gd name="connsiteY130" fmla="*/ 907536 h 1452744"/>
              <a:gd name="connsiteX131" fmla="*/ 257695 w 1088970"/>
              <a:gd name="connsiteY131" fmla="*/ 953256 h 1452744"/>
              <a:gd name="connsiteX132" fmla="*/ 211975 w 1088970"/>
              <a:gd name="connsiteY132" fmla="*/ 998976 h 1452744"/>
              <a:gd name="connsiteX133" fmla="*/ 166255 w 1088970"/>
              <a:gd name="connsiteY133" fmla="*/ 953256 h 1452744"/>
              <a:gd name="connsiteX134" fmla="*/ 211975 w 1088970"/>
              <a:gd name="connsiteY134" fmla="*/ 907536 h 1452744"/>
              <a:gd name="connsiteX135" fmla="*/ 45720 w 1088970"/>
              <a:gd name="connsiteY135" fmla="*/ 907536 h 1452744"/>
              <a:gd name="connsiteX136" fmla="*/ 91440 w 1088970"/>
              <a:gd name="connsiteY136" fmla="*/ 953256 h 1452744"/>
              <a:gd name="connsiteX137" fmla="*/ 45720 w 1088970"/>
              <a:gd name="connsiteY137" fmla="*/ 998976 h 1452744"/>
              <a:gd name="connsiteX138" fmla="*/ 0 w 1088970"/>
              <a:gd name="connsiteY138" fmla="*/ 953256 h 1452744"/>
              <a:gd name="connsiteX139" fmla="*/ 45720 w 1088970"/>
              <a:gd name="connsiteY139" fmla="*/ 907536 h 1452744"/>
              <a:gd name="connsiteX140" fmla="*/ 1043250 w 1088970"/>
              <a:gd name="connsiteY140" fmla="*/ 756280 h 1452744"/>
              <a:gd name="connsiteX141" fmla="*/ 1088970 w 1088970"/>
              <a:gd name="connsiteY141" fmla="*/ 802000 h 1452744"/>
              <a:gd name="connsiteX142" fmla="*/ 1043250 w 1088970"/>
              <a:gd name="connsiteY142" fmla="*/ 847720 h 1452744"/>
              <a:gd name="connsiteX143" fmla="*/ 997530 w 1088970"/>
              <a:gd name="connsiteY143" fmla="*/ 802000 h 1452744"/>
              <a:gd name="connsiteX144" fmla="*/ 1043250 w 1088970"/>
              <a:gd name="connsiteY144" fmla="*/ 756280 h 1452744"/>
              <a:gd name="connsiteX145" fmla="*/ 876995 w 1088970"/>
              <a:gd name="connsiteY145" fmla="*/ 756280 h 1452744"/>
              <a:gd name="connsiteX146" fmla="*/ 922715 w 1088970"/>
              <a:gd name="connsiteY146" fmla="*/ 802000 h 1452744"/>
              <a:gd name="connsiteX147" fmla="*/ 876995 w 1088970"/>
              <a:gd name="connsiteY147" fmla="*/ 847720 h 1452744"/>
              <a:gd name="connsiteX148" fmla="*/ 831275 w 1088970"/>
              <a:gd name="connsiteY148" fmla="*/ 802000 h 1452744"/>
              <a:gd name="connsiteX149" fmla="*/ 876995 w 1088970"/>
              <a:gd name="connsiteY149" fmla="*/ 756280 h 1452744"/>
              <a:gd name="connsiteX150" fmla="*/ 710740 w 1088970"/>
              <a:gd name="connsiteY150" fmla="*/ 756280 h 1452744"/>
              <a:gd name="connsiteX151" fmla="*/ 756460 w 1088970"/>
              <a:gd name="connsiteY151" fmla="*/ 802000 h 1452744"/>
              <a:gd name="connsiteX152" fmla="*/ 710740 w 1088970"/>
              <a:gd name="connsiteY152" fmla="*/ 847720 h 1452744"/>
              <a:gd name="connsiteX153" fmla="*/ 665020 w 1088970"/>
              <a:gd name="connsiteY153" fmla="*/ 802000 h 1452744"/>
              <a:gd name="connsiteX154" fmla="*/ 710740 w 1088970"/>
              <a:gd name="connsiteY154" fmla="*/ 756280 h 1452744"/>
              <a:gd name="connsiteX155" fmla="*/ 544485 w 1088970"/>
              <a:gd name="connsiteY155" fmla="*/ 756280 h 1452744"/>
              <a:gd name="connsiteX156" fmla="*/ 590205 w 1088970"/>
              <a:gd name="connsiteY156" fmla="*/ 802000 h 1452744"/>
              <a:gd name="connsiteX157" fmla="*/ 544485 w 1088970"/>
              <a:gd name="connsiteY157" fmla="*/ 847720 h 1452744"/>
              <a:gd name="connsiteX158" fmla="*/ 498765 w 1088970"/>
              <a:gd name="connsiteY158" fmla="*/ 802000 h 1452744"/>
              <a:gd name="connsiteX159" fmla="*/ 544485 w 1088970"/>
              <a:gd name="connsiteY159" fmla="*/ 756280 h 1452744"/>
              <a:gd name="connsiteX160" fmla="*/ 378230 w 1088970"/>
              <a:gd name="connsiteY160" fmla="*/ 756280 h 1452744"/>
              <a:gd name="connsiteX161" fmla="*/ 423950 w 1088970"/>
              <a:gd name="connsiteY161" fmla="*/ 802000 h 1452744"/>
              <a:gd name="connsiteX162" fmla="*/ 378230 w 1088970"/>
              <a:gd name="connsiteY162" fmla="*/ 847720 h 1452744"/>
              <a:gd name="connsiteX163" fmla="*/ 332510 w 1088970"/>
              <a:gd name="connsiteY163" fmla="*/ 802000 h 1452744"/>
              <a:gd name="connsiteX164" fmla="*/ 378230 w 1088970"/>
              <a:gd name="connsiteY164" fmla="*/ 756280 h 1452744"/>
              <a:gd name="connsiteX165" fmla="*/ 211975 w 1088970"/>
              <a:gd name="connsiteY165" fmla="*/ 756280 h 1452744"/>
              <a:gd name="connsiteX166" fmla="*/ 257695 w 1088970"/>
              <a:gd name="connsiteY166" fmla="*/ 802000 h 1452744"/>
              <a:gd name="connsiteX167" fmla="*/ 211975 w 1088970"/>
              <a:gd name="connsiteY167" fmla="*/ 847720 h 1452744"/>
              <a:gd name="connsiteX168" fmla="*/ 166255 w 1088970"/>
              <a:gd name="connsiteY168" fmla="*/ 802000 h 1452744"/>
              <a:gd name="connsiteX169" fmla="*/ 211975 w 1088970"/>
              <a:gd name="connsiteY169" fmla="*/ 756280 h 1452744"/>
              <a:gd name="connsiteX170" fmla="*/ 45720 w 1088970"/>
              <a:gd name="connsiteY170" fmla="*/ 756280 h 1452744"/>
              <a:gd name="connsiteX171" fmla="*/ 91440 w 1088970"/>
              <a:gd name="connsiteY171" fmla="*/ 802000 h 1452744"/>
              <a:gd name="connsiteX172" fmla="*/ 45720 w 1088970"/>
              <a:gd name="connsiteY172" fmla="*/ 847720 h 1452744"/>
              <a:gd name="connsiteX173" fmla="*/ 0 w 1088970"/>
              <a:gd name="connsiteY173" fmla="*/ 802000 h 1452744"/>
              <a:gd name="connsiteX174" fmla="*/ 45720 w 1088970"/>
              <a:gd name="connsiteY174" fmla="*/ 756280 h 1452744"/>
              <a:gd name="connsiteX175" fmla="*/ 1043250 w 1088970"/>
              <a:gd name="connsiteY175" fmla="*/ 605024 h 1452744"/>
              <a:gd name="connsiteX176" fmla="*/ 1088970 w 1088970"/>
              <a:gd name="connsiteY176" fmla="*/ 650744 h 1452744"/>
              <a:gd name="connsiteX177" fmla="*/ 1043250 w 1088970"/>
              <a:gd name="connsiteY177" fmla="*/ 696464 h 1452744"/>
              <a:gd name="connsiteX178" fmla="*/ 997530 w 1088970"/>
              <a:gd name="connsiteY178" fmla="*/ 650744 h 1452744"/>
              <a:gd name="connsiteX179" fmla="*/ 1043250 w 1088970"/>
              <a:gd name="connsiteY179" fmla="*/ 605024 h 1452744"/>
              <a:gd name="connsiteX180" fmla="*/ 876995 w 1088970"/>
              <a:gd name="connsiteY180" fmla="*/ 605024 h 1452744"/>
              <a:gd name="connsiteX181" fmla="*/ 922715 w 1088970"/>
              <a:gd name="connsiteY181" fmla="*/ 650744 h 1452744"/>
              <a:gd name="connsiteX182" fmla="*/ 876995 w 1088970"/>
              <a:gd name="connsiteY182" fmla="*/ 696464 h 1452744"/>
              <a:gd name="connsiteX183" fmla="*/ 831275 w 1088970"/>
              <a:gd name="connsiteY183" fmla="*/ 650744 h 1452744"/>
              <a:gd name="connsiteX184" fmla="*/ 876995 w 1088970"/>
              <a:gd name="connsiteY184" fmla="*/ 605024 h 1452744"/>
              <a:gd name="connsiteX185" fmla="*/ 710740 w 1088970"/>
              <a:gd name="connsiteY185" fmla="*/ 605024 h 1452744"/>
              <a:gd name="connsiteX186" fmla="*/ 756460 w 1088970"/>
              <a:gd name="connsiteY186" fmla="*/ 650744 h 1452744"/>
              <a:gd name="connsiteX187" fmla="*/ 710740 w 1088970"/>
              <a:gd name="connsiteY187" fmla="*/ 696464 h 1452744"/>
              <a:gd name="connsiteX188" fmla="*/ 665020 w 1088970"/>
              <a:gd name="connsiteY188" fmla="*/ 650744 h 1452744"/>
              <a:gd name="connsiteX189" fmla="*/ 710740 w 1088970"/>
              <a:gd name="connsiteY189" fmla="*/ 605024 h 1452744"/>
              <a:gd name="connsiteX190" fmla="*/ 544485 w 1088970"/>
              <a:gd name="connsiteY190" fmla="*/ 605024 h 1452744"/>
              <a:gd name="connsiteX191" fmla="*/ 590205 w 1088970"/>
              <a:gd name="connsiteY191" fmla="*/ 650744 h 1452744"/>
              <a:gd name="connsiteX192" fmla="*/ 544485 w 1088970"/>
              <a:gd name="connsiteY192" fmla="*/ 696464 h 1452744"/>
              <a:gd name="connsiteX193" fmla="*/ 498765 w 1088970"/>
              <a:gd name="connsiteY193" fmla="*/ 650744 h 1452744"/>
              <a:gd name="connsiteX194" fmla="*/ 544485 w 1088970"/>
              <a:gd name="connsiteY194" fmla="*/ 605024 h 1452744"/>
              <a:gd name="connsiteX195" fmla="*/ 378230 w 1088970"/>
              <a:gd name="connsiteY195" fmla="*/ 605024 h 1452744"/>
              <a:gd name="connsiteX196" fmla="*/ 423950 w 1088970"/>
              <a:gd name="connsiteY196" fmla="*/ 650744 h 1452744"/>
              <a:gd name="connsiteX197" fmla="*/ 378230 w 1088970"/>
              <a:gd name="connsiteY197" fmla="*/ 696464 h 1452744"/>
              <a:gd name="connsiteX198" fmla="*/ 332510 w 1088970"/>
              <a:gd name="connsiteY198" fmla="*/ 650744 h 1452744"/>
              <a:gd name="connsiteX199" fmla="*/ 378230 w 1088970"/>
              <a:gd name="connsiteY199" fmla="*/ 605024 h 1452744"/>
              <a:gd name="connsiteX200" fmla="*/ 211975 w 1088970"/>
              <a:gd name="connsiteY200" fmla="*/ 605024 h 1452744"/>
              <a:gd name="connsiteX201" fmla="*/ 257695 w 1088970"/>
              <a:gd name="connsiteY201" fmla="*/ 650744 h 1452744"/>
              <a:gd name="connsiteX202" fmla="*/ 211975 w 1088970"/>
              <a:gd name="connsiteY202" fmla="*/ 696464 h 1452744"/>
              <a:gd name="connsiteX203" fmla="*/ 166255 w 1088970"/>
              <a:gd name="connsiteY203" fmla="*/ 650744 h 1452744"/>
              <a:gd name="connsiteX204" fmla="*/ 211975 w 1088970"/>
              <a:gd name="connsiteY204" fmla="*/ 605024 h 1452744"/>
              <a:gd name="connsiteX205" fmla="*/ 45720 w 1088970"/>
              <a:gd name="connsiteY205" fmla="*/ 605024 h 1452744"/>
              <a:gd name="connsiteX206" fmla="*/ 91440 w 1088970"/>
              <a:gd name="connsiteY206" fmla="*/ 650744 h 1452744"/>
              <a:gd name="connsiteX207" fmla="*/ 45720 w 1088970"/>
              <a:gd name="connsiteY207" fmla="*/ 696464 h 1452744"/>
              <a:gd name="connsiteX208" fmla="*/ 0 w 1088970"/>
              <a:gd name="connsiteY208" fmla="*/ 650744 h 1452744"/>
              <a:gd name="connsiteX209" fmla="*/ 45720 w 1088970"/>
              <a:gd name="connsiteY209" fmla="*/ 605024 h 1452744"/>
              <a:gd name="connsiteX210" fmla="*/ 1043250 w 1088970"/>
              <a:gd name="connsiteY210" fmla="*/ 453768 h 1452744"/>
              <a:gd name="connsiteX211" fmla="*/ 1088970 w 1088970"/>
              <a:gd name="connsiteY211" fmla="*/ 499488 h 1452744"/>
              <a:gd name="connsiteX212" fmla="*/ 1043250 w 1088970"/>
              <a:gd name="connsiteY212" fmla="*/ 545208 h 1452744"/>
              <a:gd name="connsiteX213" fmla="*/ 997530 w 1088970"/>
              <a:gd name="connsiteY213" fmla="*/ 499488 h 1452744"/>
              <a:gd name="connsiteX214" fmla="*/ 1043250 w 1088970"/>
              <a:gd name="connsiteY214" fmla="*/ 453768 h 1452744"/>
              <a:gd name="connsiteX215" fmla="*/ 876995 w 1088970"/>
              <a:gd name="connsiteY215" fmla="*/ 453768 h 1452744"/>
              <a:gd name="connsiteX216" fmla="*/ 922715 w 1088970"/>
              <a:gd name="connsiteY216" fmla="*/ 499488 h 1452744"/>
              <a:gd name="connsiteX217" fmla="*/ 876995 w 1088970"/>
              <a:gd name="connsiteY217" fmla="*/ 545208 h 1452744"/>
              <a:gd name="connsiteX218" fmla="*/ 831275 w 1088970"/>
              <a:gd name="connsiteY218" fmla="*/ 499488 h 1452744"/>
              <a:gd name="connsiteX219" fmla="*/ 876995 w 1088970"/>
              <a:gd name="connsiteY219" fmla="*/ 453768 h 1452744"/>
              <a:gd name="connsiteX220" fmla="*/ 710740 w 1088970"/>
              <a:gd name="connsiteY220" fmla="*/ 453768 h 1452744"/>
              <a:gd name="connsiteX221" fmla="*/ 756460 w 1088970"/>
              <a:gd name="connsiteY221" fmla="*/ 499488 h 1452744"/>
              <a:gd name="connsiteX222" fmla="*/ 710740 w 1088970"/>
              <a:gd name="connsiteY222" fmla="*/ 545208 h 1452744"/>
              <a:gd name="connsiteX223" fmla="*/ 665020 w 1088970"/>
              <a:gd name="connsiteY223" fmla="*/ 499488 h 1452744"/>
              <a:gd name="connsiteX224" fmla="*/ 710740 w 1088970"/>
              <a:gd name="connsiteY224" fmla="*/ 453768 h 1452744"/>
              <a:gd name="connsiteX225" fmla="*/ 544485 w 1088970"/>
              <a:gd name="connsiteY225" fmla="*/ 453768 h 1452744"/>
              <a:gd name="connsiteX226" fmla="*/ 590205 w 1088970"/>
              <a:gd name="connsiteY226" fmla="*/ 499488 h 1452744"/>
              <a:gd name="connsiteX227" fmla="*/ 544485 w 1088970"/>
              <a:gd name="connsiteY227" fmla="*/ 545208 h 1452744"/>
              <a:gd name="connsiteX228" fmla="*/ 498765 w 1088970"/>
              <a:gd name="connsiteY228" fmla="*/ 499488 h 1452744"/>
              <a:gd name="connsiteX229" fmla="*/ 544485 w 1088970"/>
              <a:gd name="connsiteY229" fmla="*/ 453768 h 1452744"/>
              <a:gd name="connsiteX230" fmla="*/ 378230 w 1088970"/>
              <a:gd name="connsiteY230" fmla="*/ 453768 h 1452744"/>
              <a:gd name="connsiteX231" fmla="*/ 423950 w 1088970"/>
              <a:gd name="connsiteY231" fmla="*/ 499488 h 1452744"/>
              <a:gd name="connsiteX232" fmla="*/ 378230 w 1088970"/>
              <a:gd name="connsiteY232" fmla="*/ 545208 h 1452744"/>
              <a:gd name="connsiteX233" fmla="*/ 332510 w 1088970"/>
              <a:gd name="connsiteY233" fmla="*/ 499488 h 1452744"/>
              <a:gd name="connsiteX234" fmla="*/ 378230 w 1088970"/>
              <a:gd name="connsiteY234" fmla="*/ 453768 h 1452744"/>
              <a:gd name="connsiteX235" fmla="*/ 211975 w 1088970"/>
              <a:gd name="connsiteY235" fmla="*/ 453768 h 1452744"/>
              <a:gd name="connsiteX236" fmla="*/ 257695 w 1088970"/>
              <a:gd name="connsiteY236" fmla="*/ 499488 h 1452744"/>
              <a:gd name="connsiteX237" fmla="*/ 211975 w 1088970"/>
              <a:gd name="connsiteY237" fmla="*/ 545208 h 1452744"/>
              <a:gd name="connsiteX238" fmla="*/ 166255 w 1088970"/>
              <a:gd name="connsiteY238" fmla="*/ 499488 h 1452744"/>
              <a:gd name="connsiteX239" fmla="*/ 211975 w 1088970"/>
              <a:gd name="connsiteY239" fmla="*/ 453768 h 1452744"/>
              <a:gd name="connsiteX240" fmla="*/ 45720 w 1088970"/>
              <a:gd name="connsiteY240" fmla="*/ 453768 h 1452744"/>
              <a:gd name="connsiteX241" fmla="*/ 91440 w 1088970"/>
              <a:gd name="connsiteY241" fmla="*/ 499488 h 1452744"/>
              <a:gd name="connsiteX242" fmla="*/ 45720 w 1088970"/>
              <a:gd name="connsiteY242" fmla="*/ 545208 h 1452744"/>
              <a:gd name="connsiteX243" fmla="*/ 0 w 1088970"/>
              <a:gd name="connsiteY243" fmla="*/ 499488 h 1452744"/>
              <a:gd name="connsiteX244" fmla="*/ 45720 w 1088970"/>
              <a:gd name="connsiteY244" fmla="*/ 453768 h 1452744"/>
              <a:gd name="connsiteX245" fmla="*/ 1043250 w 1088970"/>
              <a:gd name="connsiteY245" fmla="*/ 302512 h 1452744"/>
              <a:gd name="connsiteX246" fmla="*/ 1088970 w 1088970"/>
              <a:gd name="connsiteY246" fmla="*/ 348232 h 1452744"/>
              <a:gd name="connsiteX247" fmla="*/ 1043250 w 1088970"/>
              <a:gd name="connsiteY247" fmla="*/ 393952 h 1452744"/>
              <a:gd name="connsiteX248" fmla="*/ 997530 w 1088970"/>
              <a:gd name="connsiteY248" fmla="*/ 348232 h 1452744"/>
              <a:gd name="connsiteX249" fmla="*/ 1043250 w 1088970"/>
              <a:gd name="connsiteY249" fmla="*/ 302512 h 1452744"/>
              <a:gd name="connsiteX250" fmla="*/ 876995 w 1088970"/>
              <a:gd name="connsiteY250" fmla="*/ 302512 h 1452744"/>
              <a:gd name="connsiteX251" fmla="*/ 922715 w 1088970"/>
              <a:gd name="connsiteY251" fmla="*/ 348232 h 1452744"/>
              <a:gd name="connsiteX252" fmla="*/ 876995 w 1088970"/>
              <a:gd name="connsiteY252" fmla="*/ 393952 h 1452744"/>
              <a:gd name="connsiteX253" fmla="*/ 831275 w 1088970"/>
              <a:gd name="connsiteY253" fmla="*/ 348232 h 1452744"/>
              <a:gd name="connsiteX254" fmla="*/ 876995 w 1088970"/>
              <a:gd name="connsiteY254" fmla="*/ 302512 h 1452744"/>
              <a:gd name="connsiteX255" fmla="*/ 710740 w 1088970"/>
              <a:gd name="connsiteY255" fmla="*/ 302512 h 1452744"/>
              <a:gd name="connsiteX256" fmla="*/ 756460 w 1088970"/>
              <a:gd name="connsiteY256" fmla="*/ 348232 h 1452744"/>
              <a:gd name="connsiteX257" fmla="*/ 710740 w 1088970"/>
              <a:gd name="connsiteY257" fmla="*/ 393952 h 1452744"/>
              <a:gd name="connsiteX258" fmla="*/ 665020 w 1088970"/>
              <a:gd name="connsiteY258" fmla="*/ 348232 h 1452744"/>
              <a:gd name="connsiteX259" fmla="*/ 710740 w 1088970"/>
              <a:gd name="connsiteY259" fmla="*/ 302512 h 1452744"/>
              <a:gd name="connsiteX260" fmla="*/ 544485 w 1088970"/>
              <a:gd name="connsiteY260" fmla="*/ 302512 h 1452744"/>
              <a:gd name="connsiteX261" fmla="*/ 590205 w 1088970"/>
              <a:gd name="connsiteY261" fmla="*/ 348232 h 1452744"/>
              <a:gd name="connsiteX262" fmla="*/ 544485 w 1088970"/>
              <a:gd name="connsiteY262" fmla="*/ 393952 h 1452744"/>
              <a:gd name="connsiteX263" fmla="*/ 498765 w 1088970"/>
              <a:gd name="connsiteY263" fmla="*/ 348232 h 1452744"/>
              <a:gd name="connsiteX264" fmla="*/ 544485 w 1088970"/>
              <a:gd name="connsiteY264" fmla="*/ 302512 h 1452744"/>
              <a:gd name="connsiteX265" fmla="*/ 378230 w 1088970"/>
              <a:gd name="connsiteY265" fmla="*/ 302512 h 1452744"/>
              <a:gd name="connsiteX266" fmla="*/ 423950 w 1088970"/>
              <a:gd name="connsiteY266" fmla="*/ 348232 h 1452744"/>
              <a:gd name="connsiteX267" fmla="*/ 378230 w 1088970"/>
              <a:gd name="connsiteY267" fmla="*/ 393952 h 1452744"/>
              <a:gd name="connsiteX268" fmla="*/ 332510 w 1088970"/>
              <a:gd name="connsiteY268" fmla="*/ 348232 h 1452744"/>
              <a:gd name="connsiteX269" fmla="*/ 378230 w 1088970"/>
              <a:gd name="connsiteY269" fmla="*/ 302512 h 1452744"/>
              <a:gd name="connsiteX270" fmla="*/ 211975 w 1088970"/>
              <a:gd name="connsiteY270" fmla="*/ 302512 h 1452744"/>
              <a:gd name="connsiteX271" fmla="*/ 257695 w 1088970"/>
              <a:gd name="connsiteY271" fmla="*/ 348232 h 1452744"/>
              <a:gd name="connsiteX272" fmla="*/ 211975 w 1088970"/>
              <a:gd name="connsiteY272" fmla="*/ 393952 h 1452744"/>
              <a:gd name="connsiteX273" fmla="*/ 166255 w 1088970"/>
              <a:gd name="connsiteY273" fmla="*/ 348232 h 1452744"/>
              <a:gd name="connsiteX274" fmla="*/ 211975 w 1088970"/>
              <a:gd name="connsiteY274" fmla="*/ 302512 h 1452744"/>
              <a:gd name="connsiteX275" fmla="*/ 45720 w 1088970"/>
              <a:gd name="connsiteY275" fmla="*/ 302512 h 1452744"/>
              <a:gd name="connsiteX276" fmla="*/ 91440 w 1088970"/>
              <a:gd name="connsiteY276" fmla="*/ 348232 h 1452744"/>
              <a:gd name="connsiteX277" fmla="*/ 45720 w 1088970"/>
              <a:gd name="connsiteY277" fmla="*/ 393952 h 1452744"/>
              <a:gd name="connsiteX278" fmla="*/ 0 w 1088970"/>
              <a:gd name="connsiteY278" fmla="*/ 348232 h 1452744"/>
              <a:gd name="connsiteX279" fmla="*/ 45720 w 1088970"/>
              <a:gd name="connsiteY279" fmla="*/ 302512 h 1452744"/>
              <a:gd name="connsiteX280" fmla="*/ 1043250 w 1088970"/>
              <a:gd name="connsiteY280" fmla="*/ 151256 h 1452744"/>
              <a:gd name="connsiteX281" fmla="*/ 1088970 w 1088970"/>
              <a:gd name="connsiteY281" fmla="*/ 196976 h 1452744"/>
              <a:gd name="connsiteX282" fmla="*/ 1043250 w 1088970"/>
              <a:gd name="connsiteY282" fmla="*/ 242696 h 1452744"/>
              <a:gd name="connsiteX283" fmla="*/ 997530 w 1088970"/>
              <a:gd name="connsiteY283" fmla="*/ 196976 h 1452744"/>
              <a:gd name="connsiteX284" fmla="*/ 1043250 w 1088970"/>
              <a:gd name="connsiteY284" fmla="*/ 151256 h 1452744"/>
              <a:gd name="connsiteX285" fmla="*/ 876995 w 1088970"/>
              <a:gd name="connsiteY285" fmla="*/ 151256 h 1452744"/>
              <a:gd name="connsiteX286" fmla="*/ 922715 w 1088970"/>
              <a:gd name="connsiteY286" fmla="*/ 196976 h 1452744"/>
              <a:gd name="connsiteX287" fmla="*/ 876995 w 1088970"/>
              <a:gd name="connsiteY287" fmla="*/ 242696 h 1452744"/>
              <a:gd name="connsiteX288" fmla="*/ 831275 w 1088970"/>
              <a:gd name="connsiteY288" fmla="*/ 196976 h 1452744"/>
              <a:gd name="connsiteX289" fmla="*/ 876995 w 1088970"/>
              <a:gd name="connsiteY289" fmla="*/ 151256 h 1452744"/>
              <a:gd name="connsiteX290" fmla="*/ 710740 w 1088970"/>
              <a:gd name="connsiteY290" fmla="*/ 151256 h 1452744"/>
              <a:gd name="connsiteX291" fmla="*/ 756460 w 1088970"/>
              <a:gd name="connsiteY291" fmla="*/ 196976 h 1452744"/>
              <a:gd name="connsiteX292" fmla="*/ 710740 w 1088970"/>
              <a:gd name="connsiteY292" fmla="*/ 242696 h 1452744"/>
              <a:gd name="connsiteX293" fmla="*/ 665020 w 1088970"/>
              <a:gd name="connsiteY293" fmla="*/ 196976 h 1452744"/>
              <a:gd name="connsiteX294" fmla="*/ 710740 w 1088970"/>
              <a:gd name="connsiteY294" fmla="*/ 151256 h 1452744"/>
              <a:gd name="connsiteX295" fmla="*/ 544485 w 1088970"/>
              <a:gd name="connsiteY295" fmla="*/ 151256 h 1452744"/>
              <a:gd name="connsiteX296" fmla="*/ 590205 w 1088970"/>
              <a:gd name="connsiteY296" fmla="*/ 196976 h 1452744"/>
              <a:gd name="connsiteX297" fmla="*/ 544485 w 1088970"/>
              <a:gd name="connsiteY297" fmla="*/ 242696 h 1452744"/>
              <a:gd name="connsiteX298" fmla="*/ 498765 w 1088970"/>
              <a:gd name="connsiteY298" fmla="*/ 196976 h 1452744"/>
              <a:gd name="connsiteX299" fmla="*/ 544485 w 1088970"/>
              <a:gd name="connsiteY299" fmla="*/ 151256 h 1452744"/>
              <a:gd name="connsiteX300" fmla="*/ 378230 w 1088970"/>
              <a:gd name="connsiteY300" fmla="*/ 151256 h 1452744"/>
              <a:gd name="connsiteX301" fmla="*/ 423950 w 1088970"/>
              <a:gd name="connsiteY301" fmla="*/ 196976 h 1452744"/>
              <a:gd name="connsiteX302" fmla="*/ 378230 w 1088970"/>
              <a:gd name="connsiteY302" fmla="*/ 242696 h 1452744"/>
              <a:gd name="connsiteX303" fmla="*/ 332510 w 1088970"/>
              <a:gd name="connsiteY303" fmla="*/ 196976 h 1452744"/>
              <a:gd name="connsiteX304" fmla="*/ 378230 w 1088970"/>
              <a:gd name="connsiteY304" fmla="*/ 151256 h 1452744"/>
              <a:gd name="connsiteX305" fmla="*/ 211975 w 1088970"/>
              <a:gd name="connsiteY305" fmla="*/ 151256 h 1452744"/>
              <a:gd name="connsiteX306" fmla="*/ 257695 w 1088970"/>
              <a:gd name="connsiteY306" fmla="*/ 196976 h 1452744"/>
              <a:gd name="connsiteX307" fmla="*/ 211975 w 1088970"/>
              <a:gd name="connsiteY307" fmla="*/ 242696 h 1452744"/>
              <a:gd name="connsiteX308" fmla="*/ 166255 w 1088970"/>
              <a:gd name="connsiteY308" fmla="*/ 196976 h 1452744"/>
              <a:gd name="connsiteX309" fmla="*/ 211975 w 1088970"/>
              <a:gd name="connsiteY309" fmla="*/ 151256 h 1452744"/>
              <a:gd name="connsiteX310" fmla="*/ 45720 w 1088970"/>
              <a:gd name="connsiteY310" fmla="*/ 151256 h 1452744"/>
              <a:gd name="connsiteX311" fmla="*/ 91440 w 1088970"/>
              <a:gd name="connsiteY311" fmla="*/ 196976 h 1452744"/>
              <a:gd name="connsiteX312" fmla="*/ 45720 w 1088970"/>
              <a:gd name="connsiteY312" fmla="*/ 242696 h 1452744"/>
              <a:gd name="connsiteX313" fmla="*/ 0 w 1088970"/>
              <a:gd name="connsiteY313" fmla="*/ 196976 h 1452744"/>
              <a:gd name="connsiteX314" fmla="*/ 45720 w 1088970"/>
              <a:gd name="connsiteY314" fmla="*/ 151256 h 1452744"/>
              <a:gd name="connsiteX315" fmla="*/ 1043250 w 1088970"/>
              <a:gd name="connsiteY315" fmla="*/ 0 h 1452744"/>
              <a:gd name="connsiteX316" fmla="*/ 1088970 w 1088970"/>
              <a:gd name="connsiteY316" fmla="*/ 45720 h 1452744"/>
              <a:gd name="connsiteX317" fmla="*/ 1043250 w 1088970"/>
              <a:gd name="connsiteY317" fmla="*/ 91440 h 1452744"/>
              <a:gd name="connsiteX318" fmla="*/ 997530 w 1088970"/>
              <a:gd name="connsiteY318" fmla="*/ 45720 h 1452744"/>
              <a:gd name="connsiteX319" fmla="*/ 1043250 w 1088970"/>
              <a:gd name="connsiteY319" fmla="*/ 0 h 1452744"/>
              <a:gd name="connsiteX320" fmla="*/ 876995 w 1088970"/>
              <a:gd name="connsiteY320" fmla="*/ 0 h 1452744"/>
              <a:gd name="connsiteX321" fmla="*/ 922715 w 1088970"/>
              <a:gd name="connsiteY321" fmla="*/ 45720 h 1452744"/>
              <a:gd name="connsiteX322" fmla="*/ 876995 w 1088970"/>
              <a:gd name="connsiteY322" fmla="*/ 91440 h 1452744"/>
              <a:gd name="connsiteX323" fmla="*/ 831275 w 1088970"/>
              <a:gd name="connsiteY323" fmla="*/ 45720 h 1452744"/>
              <a:gd name="connsiteX324" fmla="*/ 876995 w 1088970"/>
              <a:gd name="connsiteY324" fmla="*/ 0 h 1452744"/>
              <a:gd name="connsiteX325" fmla="*/ 710740 w 1088970"/>
              <a:gd name="connsiteY325" fmla="*/ 0 h 1452744"/>
              <a:gd name="connsiteX326" fmla="*/ 756460 w 1088970"/>
              <a:gd name="connsiteY326" fmla="*/ 45720 h 1452744"/>
              <a:gd name="connsiteX327" fmla="*/ 710740 w 1088970"/>
              <a:gd name="connsiteY327" fmla="*/ 91440 h 1452744"/>
              <a:gd name="connsiteX328" fmla="*/ 665020 w 1088970"/>
              <a:gd name="connsiteY328" fmla="*/ 45720 h 1452744"/>
              <a:gd name="connsiteX329" fmla="*/ 710740 w 1088970"/>
              <a:gd name="connsiteY329" fmla="*/ 0 h 1452744"/>
              <a:gd name="connsiteX330" fmla="*/ 544485 w 1088970"/>
              <a:gd name="connsiteY330" fmla="*/ 0 h 1452744"/>
              <a:gd name="connsiteX331" fmla="*/ 590205 w 1088970"/>
              <a:gd name="connsiteY331" fmla="*/ 45720 h 1452744"/>
              <a:gd name="connsiteX332" fmla="*/ 544485 w 1088970"/>
              <a:gd name="connsiteY332" fmla="*/ 91440 h 1452744"/>
              <a:gd name="connsiteX333" fmla="*/ 498765 w 1088970"/>
              <a:gd name="connsiteY333" fmla="*/ 45720 h 1452744"/>
              <a:gd name="connsiteX334" fmla="*/ 544485 w 1088970"/>
              <a:gd name="connsiteY334" fmla="*/ 0 h 1452744"/>
              <a:gd name="connsiteX335" fmla="*/ 378230 w 1088970"/>
              <a:gd name="connsiteY335" fmla="*/ 0 h 1452744"/>
              <a:gd name="connsiteX336" fmla="*/ 423950 w 1088970"/>
              <a:gd name="connsiteY336" fmla="*/ 45720 h 1452744"/>
              <a:gd name="connsiteX337" fmla="*/ 378230 w 1088970"/>
              <a:gd name="connsiteY337" fmla="*/ 91440 h 1452744"/>
              <a:gd name="connsiteX338" fmla="*/ 332510 w 1088970"/>
              <a:gd name="connsiteY338" fmla="*/ 45720 h 1452744"/>
              <a:gd name="connsiteX339" fmla="*/ 378230 w 1088970"/>
              <a:gd name="connsiteY339" fmla="*/ 0 h 1452744"/>
              <a:gd name="connsiteX340" fmla="*/ 211975 w 1088970"/>
              <a:gd name="connsiteY340" fmla="*/ 0 h 1452744"/>
              <a:gd name="connsiteX341" fmla="*/ 257695 w 1088970"/>
              <a:gd name="connsiteY341" fmla="*/ 45720 h 1452744"/>
              <a:gd name="connsiteX342" fmla="*/ 211975 w 1088970"/>
              <a:gd name="connsiteY342" fmla="*/ 91440 h 1452744"/>
              <a:gd name="connsiteX343" fmla="*/ 166255 w 1088970"/>
              <a:gd name="connsiteY343" fmla="*/ 45720 h 1452744"/>
              <a:gd name="connsiteX344" fmla="*/ 211975 w 1088970"/>
              <a:gd name="connsiteY344" fmla="*/ 0 h 1452744"/>
              <a:gd name="connsiteX345" fmla="*/ 45720 w 1088970"/>
              <a:gd name="connsiteY345" fmla="*/ 0 h 1452744"/>
              <a:gd name="connsiteX346" fmla="*/ 91440 w 1088970"/>
              <a:gd name="connsiteY346" fmla="*/ 45720 h 1452744"/>
              <a:gd name="connsiteX347" fmla="*/ 45720 w 1088970"/>
              <a:gd name="connsiteY347" fmla="*/ 91440 h 1452744"/>
              <a:gd name="connsiteX348" fmla="*/ 0 w 1088970"/>
              <a:gd name="connsiteY348" fmla="*/ 45720 h 1452744"/>
              <a:gd name="connsiteX349" fmla="*/ 45720 w 1088970"/>
              <a:gd name="connsiteY349" fmla="*/ 0 h 145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Lst>
            <a:rect l="l" t="t" r="r" b="b"/>
            <a:pathLst>
              <a:path w="1088970" h="1452744">
                <a:moveTo>
                  <a:pt x="1043250" y="1361304"/>
                </a:moveTo>
                <a:cubicBezTo>
                  <a:pt x="1068500" y="1361304"/>
                  <a:pt x="1088970" y="1381774"/>
                  <a:pt x="1088970" y="1407024"/>
                </a:cubicBezTo>
                <a:cubicBezTo>
                  <a:pt x="1088970" y="1432274"/>
                  <a:pt x="1068500" y="1452744"/>
                  <a:pt x="1043250" y="1452744"/>
                </a:cubicBezTo>
                <a:cubicBezTo>
                  <a:pt x="1018000" y="1452744"/>
                  <a:pt x="997530" y="1432274"/>
                  <a:pt x="997530" y="1407024"/>
                </a:cubicBezTo>
                <a:cubicBezTo>
                  <a:pt x="997530" y="1381774"/>
                  <a:pt x="1018000" y="1361304"/>
                  <a:pt x="1043250" y="1361304"/>
                </a:cubicBezTo>
                <a:close/>
                <a:moveTo>
                  <a:pt x="876995" y="1361304"/>
                </a:moveTo>
                <a:cubicBezTo>
                  <a:pt x="902245" y="1361304"/>
                  <a:pt x="922715" y="1381774"/>
                  <a:pt x="922715" y="1407024"/>
                </a:cubicBezTo>
                <a:cubicBezTo>
                  <a:pt x="922715" y="1432274"/>
                  <a:pt x="902245" y="1452744"/>
                  <a:pt x="876995" y="1452744"/>
                </a:cubicBezTo>
                <a:cubicBezTo>
                  <a:pt x="851745" y="1452744"/>
                  <a:pt x="831275" y="1432274"/>
                  <a:pt x="831275" y="1407024"/>
                </a:cubicBezTo>
                <a:cubicBezTo>
                  <a:pt x="831275" y="1381774"/>
                  <a:pt x="851745" y="1361304"/>
                  <a:pt x="876995" y="1361304"/>
                </a:cubicBezTo>
                <a:close/>
                <a:moveTo>
                  <a:pt x="710740" y="1361304"/>
                </a:moveTo>
                <a:cubicBezTo>
                  <a:pt x="735990" y="1361304"/>
                  <a:pt x="756460" y="1381774"/>
                  <a:pt x="756460" y="1407024"/>
                </a:cubicBezTo>
                <a:cubicBezTo>
                  <a:pt x="756460" y="1432274"/>
                  <a:pt x="735990" y="1452744"/>
                  <a:pt x="710740" y="1452744"/>
                </a:cubicBezTo>
                <a:cubicBezTo>
                  <a:pt x="685490" y="1452744"/>
                  <a:pt x="665020" y="1432274"/>
                  <a:pt x="665020" y="1407024"/>
                </a:cubicBezTo>
                <a:cubicBezTo>
                  <a:pt x="665020" y="1381774"/>
                  <a:pt x="685490" y="1361304"/>
                  <a:pt x="710740" y="1361304"/>
                </a:cubicBezTo>
                <a:close/>
                <a:moveTo>
                  <a:pt x="544485" y="1361304"/>
                </a:moveTo>
                <a:cubicBezTo>
                  <a:pt x="569735" y="1361304"/>
                  <a:pt x="590205" y="1381774"/>
                  <a:pt x="590205" y="1407024"/>
                </a:cubicBezTo>
                <a:cubicBezTo>
                  <a:pt x="590205" y="1432274"/>
                  <a:pt x="569735" y="1452744"/>
                  <a:pt x="544485" y="1452744"/>
                </a:cubicBezTo>
                <a:cubicBezTo>
                  <a:pt x="519235" y="1452744"/>
                  <a:pt x="498765" y="1432274"/>
                  <a:pt x="498765" y="1407024"/>
                </a:cubicBezTo>
                <a:cubicBezTo>
                  <a:pt x="498765" y="1381774"/>
                  <a:pt x="519235" y="1361304"/>
                  <a:pt x="544485" y="1361304"/>
                </a:cubicBezTo>
                <a:close/>
                <a:moveTo>
                  <a:pt x="378230" y="1361304"/>
                </a:moveTo>
                <a:cubicBezTo>
                  <a:pt x="403480" y="1361304"/>
                  <a:pt x="423950" y="1381774"/>
                  <a:pt x="423950" y="1407024"/>
                </a:cubicBezTo>
                <a:cubicBezTo>
                  <a:pt x="423950" y="1432274"/>
                  <a:pt x="403480" y="1452744"/>
                  <a:pt x="378230" y="1452744"/>
                </a:cubicBezTo>
                <a:cubicBezTo>
                  <a:pt x="352980" y="1452744"/>
                  <a:pt x="332510" y="1432274"/>
                  <a:pt x="332510" y="1407024"/>
                </a:cubicBezTo>
                <a:cubicBezTo>
                  <a:pt x="332510" y="1381774"/>
                  <a:pt x="352980" y="1361304"/>
                  <a:pt x="378230" y="1361304"/>
                </a:cubicBezTo>
                <a:close/>
                <a:moveTo>
                  <a:pt x="211975" y="1361304"/>
                </a:moveTo>
                <a:cubicBezTo>
                  <a:pt x="237225" y="1361304"/>
                  <a:pt x="257695" y="1381774"/>
                  <a:pt x="257695" y="1407024"/>
                </a:cubicBezTo>
                <a:cubicBezTo>
                  <a:pt x="257695" y="1432274"/>
                  <a:pt x="237225" y="1452744"/>
                  <a:pt x="211975" y="1452744"/>
                </a:cubicBezTo>
                <a:cubicBezTo>
                  <a:pt x="186725" y="1452744"/>
                  <a:pt x="166255" y="1432274"/>
                  <a:pt x="166255" y="1407024"/>
                </a:cubicBezTo>
                <a:cubicBezTo>
                  <a:pt x="166255" y="1381774"/>
                  <a:pt x="186725" y="1361304"/>
                  <a:pt x="211975" y="1361304"/>
                </a:cubicBezTo>
                <a:close/>
                <a:moveTo>
                  <a:pt x="45720" y="1361304"/>
                </a:moveTo>
                <a:cubicBezTo>
                  <a:pt x="70970" y="1361304"/>
                  <a:pt x="91440" y="1381774"/>
                  <a:pt x="91440" y="1407024"/>
                </a:cubicBezTo>
                <a:cubicBezTo>
                  <a:pt x="91440" y="1432274"/>
                  <a:pt x="70970" y="1452744"/>
                  <a:pt x="45720" y="1452744"/>
                </a:cubicBezTo>
                <a:cubicBezTo>
                  <a:pt x="20470" y="1452744"/>
                  <a:pt x="0" y="1432274"/>
                  <a:pt x="0" y="1407024"/>
                </a:cubicBezTo>
                <a:cubicBezTo>
                  <a:pt x="0" y="1381774"/>
                  <a:pt x="20470" y="1361304"/>
                  <a:pt x="45720" y="1361304"/>
                </a:cubicBezTo>
                <a:close/>
                <a:moveTo>
                  <a:pt x="1043250" y="1210048"/>
                </a:moveTo>
                <a:cubicBezTo>
                  <a:pt x="1068500" y="1210048"/>
                  <a:pt x="1088970" y="1230518"/>
                  <a:pt x="1088970" y="1255768"/>
                </a:cubicBezTo>
                <a:cubicBezTo>
                  <a:pt x="1088970" y="1281018"/>
                  <a:pt x="1068500" y="1301488"/>
                  <a:pt x="1043250" y="1301488"/>
                </a:cubicBezTo>
                <a:cubicBezTo>
                  <a:pt x="1018000" y="1301488"/>
                  <a:pt x="997530" y="1281018"/>
                  <a:pt x="997530" y="1255768"/>
                </a:cubicBezTo>
                <a:cubicBezTo>
                  <a:pt x="997530" y="1230518"/>
                  <a:pt x="1018000" y="1210048"/>
                  <a:pt x="1043250" y="1210048"/>
                </a:cubicBezTo>
                <a:close/>
                <a:moveTo>
                  <a:pt x="876995" y="1210048"/>
                </a:moveTo>
                <a:cubicBezTo>
                  <a:pt x="902245" y="1210048"/>
                  <a:pt x="922715" y="1230518"/>
                  <a:pt x="922715" y="1255768"/>
                </a:cubicBezTo>
                <a:cubicBezTo>
                  <a:pt x="922715" y="1281018"/>
                  <a:pt x="902245" y="1301488"/>
                  <a:pt x="876995" y="1301488"/>
                </a:cubicBezTo>
                <a:cubicBezTo>
                  <a:pt x="851745" y="1301488"/>
                  <a:pt x="831275" y="1281018"/>
                  <a:pt x="831275" y="1255768"/>
                </a:cubicBezTo>
                <a:cubicBezTo>
                  <a:pt x="831275" y="1230518"/>
                  <a:pt x="851745" y="1210048"/>
                  <a:pt x="876995" y="1210048"/>
                </a:cubicBezTo>
                <a:close/>
                <a:moveTo>
                  <a:pt x="710740" y="1210048"/>
                </a:moveTo>
                <a:cubicBezTo>
                  <a:pt x="735990" y="1210048"/>
                  <a:pt x="756460" y="1230518"/>
                  <a:pt x="756460" y="1255768"/>
                </a:cubicBezTo>
                <a:cubicBezTo>
                  <a:pt x="756460" y="1281018"/>
                  <a:pt x="735990" y="1301488"/>
                  <a:pt x="710740" y="1301488"/>
                </a:cubicBezTo>
                <a:cubicBezTo>
                  <a:pt x="685490" y="1301488"/>
                  <a:pt x="665020" y="1281018"/>
                  <a:pt x="665020" y="1255768"/>
                </a:cubicBezTo>
                <a:cubicBezTo>
                  <a:pt x="665020" y="1230518"/>
                  <a:pt x="685490" y="1210048"/>
                  <a:pt x="710740" y="1210048"/>
                </a:cubicBezTo>
                <a:close/>
                <a:moveTo>
                  <a:pt x="544485" y="1210048"/>
                </a:moveTo>
                <a:cubicBezTo>
                  <a:pt x="569735" y="1210048"/>
                  <a:pt x="590205" y="1230518"/>
                  <a:pt x="590205" y="1255768"/>
                </a:cubicBezTo>
                <a:cubicBezTo>
                  <a:pt x="590205" y="1281018"/>
                  <a:pt x="569735" y="1301488"/>
                  <a:pt x="544485" y="1301488"/>
                </a:cubicBezTo>
                <a:cubicBezTo>
                  <a:pt x="519235" y="1301488"/>
                  <a:pt x="498765" y="1281018"/>
                  <a:pt x="498765" y="1255768"/>
                </a:cubicBezTo>
                <a:cubicBezTo>
                  <a:pt x="498765" y="1230518"/>
                  <a:pt x="519235" y="1210048"/>
                  <a:pt x="544485" y="1210048"/>
                </a:cubicBezTo>
                <a:close/>
                <a:moveTo>
                  <a:pt x="378230" y="1210048"/>
                </a:moveTo>
                <a:cubicBezTo>
                  <a:pt x="403480" y="1210048"/>
                  <a:pt x="423950" y="1230518"/>
                  <a:pt x="423950" y="1255768"/>
                </a:cubicBezTo>
                <a:cubicBezTo>
                  <a:pt x="423950" y="1281018"/>
                  <a:pt x="403480" y="1301488"/>
                  <a:pt x="378230" y="1301488"/>
                </a:cubicBezTo>
                <a:cubicBezTo>
                  <a:pt x="352980" y="1301488"/>
                  <a:pt x="332510" y="1281018"/>
                  <a:pt x="332510" y="1255768"/>
                </a:cubicBezTo>
                <a:cubicBezTo>
                  <a:pt x="332510" y="1230518"/>
                  <a:pt x="352980" y="1210048"/>
                  <a:pt x="378230" y="1210048"/>
                </a:cubicBezTo>
                <a:close/>
                <a:moveTo>
                  <a:pt x="211975" y="1210048"/>
                </a:moveTo>
                <a:cubicBezTo>
                  <a:pt x="237225" y="1210048"/>
                  <a:pt x="257695" y="1230518"/>
                  <a:pt x="257695" y="1255768"/>
                </a:cubicBezTo>
                <a:cubicBezTo>
                  <a:pt x="257695" y="1281018"/>
                  <a:pt x="237225" y="1301488"/>
                  <a:pt x="211975" y="1301488"/>
                </a:cubicBezTo>
                <a:cubicBezTo>
                  <a:pt x="186725" y="1301488"/>
                  <a:pt x="166255" y="1281018"/>
                  <a:pt x="166255" y="1255768"/>
                </a:cubicBezTo>
                <a:cubicBezTo>
                  <a:pt x="166255" y="1230518"/>
                  <a:pt x="186725" y="1210048"/>
                  <a:pt x="211975" y="1210048"/>
                </a:cubicBezTo>
                <a:close/>
                <a:moveTo>
                  <a:pt x="45720" y="1210048"/>
                </a:moveTo>
                <a:cubicBezTo>
                  <a:pt x="70970" y="1210048"/>
                  <a:pt x="91440" y="1230518"/>
                  <a:pt x="91440" y="1255768"/>
                </a:cubicBezTo>
                <a:cubicBezTo>
                  <a:pt x="91440" y="1281018"/>
                  <a:pt x="70970" y="1301488"/>
                  <a:pt x="45720" y="1301488"/>
                </a:cubicBezTo>
                <a:cubicBezTo>
                  <a:pt x="20470" y="1301488"/>
                  <a:pt x="0" y="1281018"/>
                  <a:pt x="0" y="1255768"/>
                </a:cubicBezTo>
                <a:cubicBezTo>
                  <a:pt x="0" y="1230518"/>
                  <a:pt x="20470" y="1210048"/>
                  <a:pt x="45720" y="1210048"/>
                </a:cubicBezTo>
                <a:close/>
                <a:moveTo>
                  <a:pt x="1043250" y="1058792"/>
                </a:moveTo>
                <a:cubicBezTo>
                  <a:pt x="1068500" y="1058792"/>
                  <a:pt x="1088970" y="1079262"/>
                  <a:pt x="1088970" y="1104512"/>
                </a:cubicBezTo>
                <a:cubicBezTo>
                  <a:pt x="1088970" y="1129762"/>
                  <a:pt x="1068500" y="1150232"/>
                  <a:pt x="1043250" y="1150232"/>
                </a:cubicBezTo>
                <a:cubicBezTo>
                  <a:pt x="1018000" y="1150232"/>
                  <a:pt x="997530" y="1129762"/>
                  <a:pt x="997530" y="1104512"/>
                </a:cubicBezTo>
                <a:cubicBezTo>
                  <a:pt x="997530" y="1079262"/>
                  <a:pt x="1018000" y="1058792"/>
                  <a:pt x="1043250" y="1058792"/>
                </a:cubicBezTo>
                <a:close/>
                <a:moveTo>
                  <a:pt x="876995" y="1058792"/>
                </a:moveTo>
                <a:cubicBezTo>
                  <a:pt x="902245" y="1058792"/>
                  <a:pt x="922715" y="1079262"/>
                  <a:pt x="922715" y="1104512"/>
                </a:cubicBezTo>
                <a:cubicBezTo>
                  <a:pt x="922715" y="1129762"/>
                  <a:pt x="902245" y="1150232"/>
                  <a:pt x="876995" y="1150232"/>
                </a:cubicBezTo>
                <a:cubicBezTo>
                  <a:pt x="851745" y="1150232"/>
                  <a:pt x="831275" y="1129762"/>
                  <a:pt x="831275" y="1104512"/>
                </a:cubicBezTo>
                <a:cubicBezTo>
                  <a:pt x="831275" y="1079262"/>
                  <a:pt x="851745" y="1058792"/>
                  <a:pt x="876995" y="1058792"/>
                </a:cubicBezTo>
                <a:close/>
                <a:moveTo>
                  <a:pt x="710740" y="1058792"/>
                </a:moveTo>
                <a:cubicBezTo>
                  <a:pt x="735990" y="1058792"/>
                  <a:pt x="756460" y="1079262"/>
                  <a:pt x="756460" y="1104512"/>
                </a:cubicBezTo>
                <a:cubicBezTo>
                  <a:pt x="756460" y="1129762"/>
                  <a:pt x="735990" y="1150232"/>
                  <a:pt x="710740" y="1150232"/>
                </a:cubicBezTo>
                <a:cubicBezTo>
                  <a:pt x="685490" y="1150232"/>
                  <a:pt x="665020" y="1129762"/>
                  <a:pt x="665020" y="1104512"/>
                </a:cubicBezTo>
                <a:cubicBezTo>
                  <a:pt x="665020" y="1079262"/>
                  <a:pt x="685490" y="1058792"/>
                  <a:pt x="710740" y="1058792"/>
                </a:cubicBezTo>
                <a:close/>
                <a:moveTo>
                  <a:pt x="544485" y="1058792"/>
                </a:moveTo>
                <a:cubicBezTo>
                  <a:pt x="569735" y="1058792"/>
                  <a:pt x="590205" y="1079262"/>
                  <a:pt x="590205" y="1104512"/>
                </a:cubicBezTo>
                <a:cubicBezTo>
                  <a:pt x="590205" y="1129762"/>
                  <a:pt x="569735" y="1150232"/>
                  <a:pt x="544485" y="1150232"/>
                </a:cubicBezTo>
                <a:cubicBezTo>
                  <a:pt x="519235" y="1150232"/>
                  <a:pt x="498765" y="1129762"/>
                  <a:pt x="498765" y="1104512"/>
                </a:cubicBezTo>
                <a:cubicBezTo>
                  <a:pt x="498765" y="1079262"/>
                  <a:pt x="519235" y="1058792"/>
                  <a:pt x="544485" y="1058792"/>
                </a:cubicBezTo>
                <a:close/>
                <a:moveTo>
                  <a:pt x="378230" y="1058792"/>
                </a:moveTo>
                <a:cubicBezTo>
                  <a:pt x="403480" y="1058792"/>
                  <a:pt x="423950" y="1079262"/>
                  <a:pt x="423950" y="1104512"/>
                </a:cubicBezTo>
                <a:cubicBezTo>
                  <a:pt x="423950" y="1129762"/>
                  <a:pt x="403480" y="1150232"/>
                  <a:pt x="378230" y="1150232"/>
                </a:cubicBezTo>
                <a:cubicBezTo>
                  <a:pt x="352980" y="1150232"/>
                  <a:pt x="332510" y="1129762"/>
                  <a:pt x="332510" y="1104512"/>
                </a:cubicBezTo>
                <a:cubicBezTo>
                  <a:pt x="332510" y="1079262"/>
                  <a:pt x="352980" y="1058792"/>
                  <a:pt x="378230" y="1058792"/>
                </a:cubicBezTo>
                <a:close/>
                <a:moveTo>
                  <a:pt x="211975" y="1058792"/>
                </a:moveTo>
                <a:cubicBezTo>
                  <a:pt x="237225" y="1058792"/>
                  <a:pt x="257695" y="1079262"/>
                  <a:pt x="257695" y="1104512"/>
                </a:cubicBezTo>
                <a:cubicBezTo>
                  <a:pt x="257695" y="1129762"/>
                  <a:pt x="237225" y="1150232"/>
                  <a:pt x="211975" y="1150232"/>
                </a:cubicBezTo>
                <a:cubicBezTo>
                  <a:pt x="186725" y="1150232"/>
                  <a:pt x="166255" y="1129762"/>
                  <a:pt x="166255" y="1104512"/>
                </a:cubicBezTo>
                <a:cubicBezTo>
                  <a:pt x="166255" y="1079262"/>
                  <a:pt x="186725" y="1058792"/>
                  <a:pt x="211975" y="1058792"/>
                </a:cubicBezTo>
                <a:close/>
                <a:moveTo>
                  <a:pt x="45720" y="1058792"/>
                </a:moveTo>
                <a:cubicBezTo>
                  <a:pt x="70970" y="1058792"/>
                  <a:pt x="91440" y="1079262"/>
                  <a:pt x="91440" y="1104512"/>
                </a:cubicBezTo>
                <a:cubicBezTo>
                  <a:pt x="91440" y="1129762"/>
                  <a:pt x="70970" y="1150232"/>
                  <a:pt x="45720" y="1150232"/>
                </a:cubicBezTo>
                <a:cubicBezTo>
                  <a:pt x="20470" y="1150232"/>
                  <a:pt x="0" y="1129762"/>
                  <a:pt x="0" y="1104512"/>
                </a:cubicBezTo>
                <a:cubicBezTo>
                  <a:pt x="0" y="1079262"/>
                  <a:pt x="20470" y="1058792"/>
                  <a:pt x="45720" y="1058792"/>
                </a:cubicBezTo>
                <a:close/>
                <a:moveTo>
                  <a:pt x="1043250" y="907536"/>
                </a:moveTo>
                <a:cubicBezTo>
                  <a:pt x="1068500" y="907536"/>
                  <a:pt x="1088970" y="928006"/>
                  <a:pt x="1088970" y="953256"/>
                </a:cubicBezTo>
                <a:cubicBezTo>
                  <a:pt x="1088970" y="978506"/>
                  <a:pt x="1068500" y="998976"/>
                  <a:pt x="1043250" y="998976"/>
                </a:cubicBezTo>
                <a:cubicBezTo>
                  <a:pt x="1018000" y="998976"/>
                  <a:pt x="997530" y="978506"/>
                  <a:pt x="997530" y="953256"/>
                </a:cubicBezTo>
                <a:cubicBezTo>
                  <a:pt x="997530" y="928006"/>
                  <a:pt x="1018000" y="907536"/>
                  <a:pt x="1043250" y="907536"/>
                </a:cubicBezTo>
                <a:close/>
                <a:moveTo>
                  <a:pt x="876995" y="907536"/>
                </a:moveTo>
                <a:cubicBezTo>
                  <a:pt x="902245" y="907536"/>
                  <a:pt x="922715" y="928006"/>
                  <a:pt x="922715" y="953256"/>
                </a:cubicBezTo>
                <a:cubicBezTo>
                  <a:pt x="922715" y="978506"/>
                  <a:pt x="902245" y="998976"/>
                  <a:pt x="876995" y="998976"/>
                </a:cubicBezTo>
                <a:cubicBezTo>
                  <a:pt x="851745" y="998976"/>
                  <a:pt x="831275" y="978506"/>
                  <a:pt x="831275" y="953256"/>
                </a:cubicBezTo>
                <a:cubicBezTo>
                  <a:pt x="831275" y="928006"/>
                  <a:pt x="851745" y="907536"/>
                  <a:pt x="876995" y="907536"/>
                </a:cubicBezTo>
                <a:close/>
                <a:moveTo>
                  <a:pt x="710740" y="907536"/>
                </a:moveTo>
                <a:cubicBezTo>
                  <a:pt x="735990" y="907536"/>
                  <a:pt x="756460" y="928006"/>
                  <a:pt x="756460" y="953256"/>
                </a:cubicBezTo>
                <a:cubicBezTo>
                  <a:pt x="756460" y="978506"/>
                  <a:pt x="735990" y="998976"/>
                  <a:pt x="710740" y="998976"/>
                </a:cubicBezTo>
                <a:cubicBezTo>
                  <a:pt x="685490" y="998976"/>
                  <a:pt x="665020" y="978506"/>
                  <a:pt x="665020" y="953256"/>
                </a:cubicBezTo>
                <a:cubicBezTo>
                  <a:pt x="665020" y="928006"/>
                  <a:pt x="685490" y="907536"/>
                  <a:pt x="710740" y="907536"/>
                </a:cubicBezTo>
                <a:close/>
                <a:moveTo>
                  <a:pt x="544485" y="907536"/>
                </a:moveTo>
                <a:cubicBezTo>
                  <a:pt x="569735" y="907536"/>
                  <a:pt x="590205" y="928006"/>
                  <a:pt x="590205" y="953256"/>
                </a:cubicBezTo>
                <a:cubicBezTo>
                  <a:pt x="590205" y="978506"/>
                  <a:pt x="569735" y="998976"/>
                  <a:pt x="544485" y="998976"/>
                </a:cubicBezTo>
                <a:cubicBezTo>
                  <a:pt x="519235" y="998976"/>
                  <a:pt x="498765" y="978506"/>
                  <a:pt x="498765" y="953256"/>
                </a:cubicBezTo>
                <a:cubicBezTo>
                  <a:pt x="498765" y="928006"/>
                  <a:pt x="519235" y="907536"/>
                  <a:pt x="544485" y="907536"/>
                </a:cubicBezTo>
                <a:close/>
                <a:moveTo>
                  <a:pt x="378230" y="907536"/>
                </a:moveTo>
                <a:cubicBezTo>
                  <a:pt x="403480" y="907536"/>
                  <a:pt x="423950" y="928006"/>
                  <a:pt x="423950" y="953256"/>
                </a:cubicBezTo>
                <a:cubicBezTo>
                  <a:pt x="423950" y="978506"/>
                  <a:pt x="403480" y="998976"/>
                  <a:pt x="378230" y="998976"/>
                </a:cubicBezTo>
                <a:cubicBezTo>
                  <a:pt x="352980" y="998976"/>
                  <a:pt x="332510" y="978506"/>
                  <a:pt x="332510" y="953256"/>
                </a:cubicBezTo>
                <a:cubicBezTo>
                  <a:pt x="332510" y="928006"/>
                  <a:pt x="352980" y="907536"/>
                  <a:pt x="378230" y="907536"/>
                </a:cubicBezTo>
                <a:close/>
                <a:moveTo>
                  <a:pt x="211975" y="907536"/>
                </a:moveTo>
                <a:cubicBezTo>
                  <a:pt x="237225" y="907536"/>
                  <a:pt x="257695" y="928006"/>
                  <a:pt x="257695" y="953256"/>
                </a:cubicBezTo>
                <a:cubicBezTo>
                  <a:pt x="257695" y="978506"/>
                  <a:pt x="237225" y="998976"/>
                  <a:pt x="211975" y="998976"/>
                </a:cubicBezTo>
                <a:cubicBezTo>
                  <a:pt x="186725" y="998976"/>
                  <a:pt x="166255" y="978506"/>
                  <a:pt x="166255" y="953256"/>
                </a:cubicBezTo>
                <a:cubicBezTo>
                  <a:pt x="166255" y="928006"/>
                  <a:pt x="186725" y="907536"/>
                  <a:pt x="211975" y="907536"/>
                </a:cubicBezTo>
                <a:close/>
                <a:moveTo>
                  <a:pt x="45720" y="907536"/>
                </a:moveTo>
                <a:cubicBezTo>
                  <a:pt x="70970" y="907536"/>
                  <a:pt x="91440" y="928006"/>
                  <a:pt x="91440" y="953256"/>
                </a:cubicBezTo>
                <a:cubicBezTo>
                  <a:pt x="91440" y="978506"/>
                  <a:pt x="70970" y="998976"/>
                  <a:pt x="45720" y="998976"/>
                </a:cubicBezTo>
                <a:cubicBezTo>
                  <a:pt x="20470" y="998976"/>
                  <a:pt x="0" y="978506"/>
                  <a:pt x="0" y="953256"/>
                </a:cubicBezTo>
                <a:cubicBezTo>
                  <a:pt x="0" y="928006"/>
                  <a:pt x="20470" y="907536"/>
                  <a:pt x="45720" y="907536"/>
                </a:cubicBezTo>
                <a:close/>
                <a:moveTo>
                  <a:pt x="1043250" y="756280"/>
                </a:moveTo>
                <a:cubicBezTo>
                  <a:pt x="1068500" y="756280"/>
                  <a:pt x="1088970" y="776750"/>
                  <a:pt x="1088970" y="802000"/>
                </a:cubicBezTo>
                <a:cubicBezTo>
                  <a:pt x="1088970" y="827250"/>
                  <a:pt x="1068500" y="847720"/>
                  <a:pt x="1043250" y="847720"/>
                </a:cubicBezTo>
                <a:cubicBezTo>
                  <a:pt x="1018000" y="847720"/>
                  <a:pt x="997530" y="827250"/>
                  <a:pt x="997530" y="802000"/>
                </a:cubicBezTo>
                <a:cubicBezTo>
                  <a:pt x="997530" y="776750"/>
                  <a:pt x="1018000" y="756280"/>
                  <a:pt x="1043250" y="756280"/>
                </a:cubicBezTo>
                <a:close/>
                <a:moveTo>
                  <a:pt x="876995" y="756280"/>
                </a:moveTo>
                <a:cubicBezTo>
                  <a:pt x="902245" y="756280"/>
                  <a:pt x="922715" y="776750"/>
                  <a:pt x="922715" y="802000"/>
                </a:cubicBezTo>
                <a:cubicBezTo>
                  <a:pt x="922715" y="827250"/>
                  <a:pt x="902245" y="847720"/>
                  <a:pt x="876995" y="847720"/>
                </a:cubicBezTo>
                <a:cubicBezTo>
                  <a:pt x="851745" y="847720"/>
                  <a:pt x="831275" y="827250"/>
                  <a:pt x="831275" y="802000"/>
                </a:cubicBezTo>
                <a:cubicBezTo>
                  <a:pt x="831275" y="776750"/>
                  <a:pt x="851745" y="756280"/>
                  <a:pt x="876995" y="756280"/>
                </a:cubicBezTo>
                <a:close/>
                <a:moveTo>
                  <a:pt x="710740" y="756280"/>
                </a:moveTo>
                <a:cubicBezTo>
                  <a:pt x="735990" y="756280"/>
                  <a:pt x="756460" y="776750"/>
                  <a:pt x="756460" y="802000"/>
                </a:cubicBezTo>
                <a:cubicBezTo>
                  <a:pt x="756460" y="827250"/>
                  <a:pt x="735990" y="847720"/>
                  <a:pt x="710740" y="847720"/>
                </a:cubicBezTo>
                <a:cubicBezTo>
                  <a:pt x="685490" y="847720"/>
                  <a:pt x="665020" y="827250"/>
                  <a:pt x="665020" y="802000"/>
                </a:cubicBezTo>
                <a:cubicBezTo>
                  <a:pt x="665020" y="776750"/>
                  <a:pt x="685490" y="756280"/>
                  <a:pt x="710740" y="756280"/>
                </a:cubicBezTo>
                <a:close/>
                <a:moveTo>
                  <a:pt x="544485" y="756280"/>
                </a:moveTo>
                <a:cubicBezTo>
                  <a:pt x="569735" y="756280"/>
                  <a:pt x="590205" y="776750"/>
                  <a:pt x="590205" y="802000"/>
                </a:cubicBezTo>
                <a:cubicBezTo>
                  <a:pt x="590205" y="827250"/>
                  <a:pt x="569735" y="847720"/>
                  <a:pt x="544485" y="847720"/>
                </a:cubicBezTo>
                <a:cubicBezTo>
                  <a:pt x="519235" y="847720"/>
                  <a:pt x="498765" y="827250"/>
                  <a:pt x="498765" y="802000"/>
                </a:cubicBezTo>
                <a:cubicBezTo>
                  <a:pt x="498765" y="776750"/>
                  <a:pt x="519235" y="756280"/>
                  <a:pt x="544485" y="756280"/>
                </a:cubicBezTo>
                <a:close/>
                <a:moveTo>
                  <a:pt x="378230" y="756280"/>
                </a:moveTo>
                <a:cubicBezTo>
                  <a:pt x="403480" y="756280"/>
                  <a:pt x="423950" y="776750"/>
                  <a:pt x="423950" y="802000"/>
                </a:cubicBezTo>
                <a:cubicBezTo>
                  <a:pt x="423950" y="827250"/>
                  <a:pt x="403480" y="847720"/>
                  <a:pt x="378230" y="847720"/>
                </a:cubicBezTo>
                <a:cubicBezTo>
                  <a:pt x="352980" y="847720"/>
                  <a:pt x="332510" y="827250"/>
                  <a:pt x="332510" y="802000"/>
                </a:cubicBezTo>
                <a:cubicBezTo>
                  <a:pt x="332510" y="776750"/>
                  <a:pt x="352980" y="756280"/>
                  <a:pt x="378230" y="756280"/>
                </a:cubicBezTo>
                <a:close/>
                <a:moveTo>
                  <a:pt x="211975" y="756280"/>
                </a:moveTo>
                <a:cubicBezTo>
                  <a:pt x="237225" y="756280"/>
                  <a:pt x="257695" y="776750"/>
                  <a:pt x="257695" y="802000"/>
                </a:cubicBezTo>
                <a:cubicBezTo>
                  <a:pt x="257695" y="827250"/>
                  <a:pt x="237225" y="847720"/>
                  <a:pt x="211975" y="847720"/>
                </a:cubicBezTo>
                <a:cubicBezTo>
                  <a:pt x="186725" y="847720"/>
                  <a:pt x="166255" y="827250"/>
                  <a:pt x="166255" y="802000"/>
                </a:cubicBezTo>
                <a:cubicBezTo>
                  <a:pt x="166255" y="776750"/>
                  <a:pt x="186725" y="756280"/>
                  <a:pt x="211975" y="756280"/>
                </a:cubicBezTo>
                <a:close/>
                <a:moveTo>
                  <a:pt x="45720" y="756280"/>
                </a:moveTo>
                <a:cubicBezTo>
                  <a:pt x="70970" y="756280"/>
                  <a:pt x="91440" y="776750"/>
                  <a:pt x="91440" y="802000"/>
                </a:cubicBezTo>
                <a:cubicBezTo>
                  <a:pt x="91440" y="827250"/>
                  <a:pt x="70970" y="847720"/>
                  <a:pt x="45720" y="847720"/>
                </a:cubicBezTo>
                <a:cubicBezTo>
                  <a:pt x="20470" y="847720"/>
                  <a:pt x="0" y="827250"/>
                  <a:pt x="0" y="802000"/>
                </a:cubicBezTo>
                <a:cubicBezTo>
                  <a:pt x="0" y="776750"/>
                  <a:pt x="20470" y="756280"/>
                  <a:pt x="45720" y="756280"/>
                </a:cubicBezTo>
                <a:close/>
                <a:moveTo>
                  <a:pt x="1043250" y="605024"/>
                </a:moveTo>
                <a:cubicBezTo>
                  <a:pt x="1068500" y="605024"/>
                  <a:pt x="1088970" y="625494"/>
                  <a:pt x="1088970" y="650744"/>
                </a:cubicBezTo>
                <a:cubicBezTo>
                  <a:pt x="1088970" y="675994"/>
                  <a:pt x="1068500" y="696464"/>
                  <a:pt x="1043250" y="696464"/>
                </a:cubicBezTo>
                <a:cubicBezTo>
                  <a:pt x="1018000" y="696464"/>
                  <a:pt x="997530" y="675994"/>
                  <a:pt x="997530" y="650744"/>
                </a:cubicBezTo>
                <a:cubicBezTo>
                  <a:pt x="997530" y="625494"/>
                  <a:pt x="1018000" y="605024"/>
                  <a:pt x="1043250" y="605024"/>
                </a:cubicBezTo>
                <a:close/>
                <a:moveTo>
                  <a:pt x="876995" y="605024"/>
                </a:moveTo>
                <a:cubicBezTo>
                  <a:pt x="902245" y="605024"/>
                  <a:pt x="922715" y="625494"/>
                  <a:pt x="922715" y="650744"/>
                </a:cubicBezTo>
                <a:cubicBezTo>
                  <a:pt x="922715" y="675994"/>
                  <a:pt x="902245" y="696464"/>
                  <a:pt x="876995" y="696464"/>
                </a:cubicBezTo>
                <a:cubicBezTo>
                  <a:pt x="851745" y="696464"/>
                  <a:pt x="831275" y="675994"/>
                  <a:pt x="831275" y="650744"/>
                </a:cubicBezTo>
                <a:cubicBezTo>
                  <a:pt x="831275" y="625494"/>
                  <a:pt x="851745" y="605024"/>
                  <a:pt x="876995" y="605024"/>
                </a:cubicBezTo>
                <a:close/>
                <a:moveTo>
                  <a:pt x="710740" y="605024"/>
                </a:moveTo>
                <a:cubicBezTo>
                  <a:pt x="735990" y="605024"/>
                  <a:pt x="756460" y="625494"/>
                  <a:pt x="756460" y="650744"/>
                </a:cubicBezTo>
                <a:cubicBezTo>
                  <a:pt x="756460" y="675994"/>
                  <a:pt x="735990" y="696464"/>
                  <a:pt x="710740" y="696464"/>
                </a:cubicBezTo>
                <a:cubicBezTo>
                  <a:pt x="685490" y="696464"/>
                  <a:pt x="665020" y="675994"/>
                  <a:pt x="665020" y="650744"/>
                </a:cubicBezTo>
                <a:cubicBezTo>
                  <a:pt x="665020" y="625494"/>
                  <a:pt x="685490" y="605024"/>
                  <a:pt x="710740" y="605024"/>
                </a:cubicBezTo>
                <a:close/>
                <a:moveTo>
                  <a:pt x="544485" y="605024"/>
                </a:moveTo>
                <a:cubicBezTo>
                  <a:pt x="569735" y="605024"/>
                  <a:pt x="590205" y="625494"/>
                  <a:pt x="590205" y="650744"/>
                </a:cubicBezTo>
                <a:cubicBezTo>
                  <a:pt x="590205" y="675994"/>
                  <a:pt x="569735" y="696464"/>
                  <a:pt x="544485" y="696464"/>
                </a:cubicBezTo>
                <a:cubicBezTo>
                  <a:pt x="519235" y="696464"/>
                  <a:pt x="498765" y="675994"/>
                  <a:pt x="498765" y="650744"/>
                </a:cubicBezTo>
                <a:cubicBezTo>
                  <a:pt x="498765" y="625494"/>
                  <a:pt x="519235" y="605024"/>
                  <a:pt x="544485" y="605024"/>
                </a:cubicBezTo>
                <a:close/>
                <a:moveTo>
                  <a:pt x="378230" y="605024"/>
                </a:moveTo>
                <a:cubicBezTo>
                  <a:pt x="403480" y="605024"/>
                  <a:pt x="423950" y="625494"/>
                  <a:pt x="423950" y="650744"/>
                </a:cubicBezTo>
                <a:cubicBezTo>
                  <a:pt x="423950" y="675994"/>
                  <a:pt x="403480" y="696464"/>
                  <a:pt x="378230" y="696464"/>
                </a:cubicBezTo>
                <a:cubicBezTo>
                  <a:pt x="352980" y="696464"/>
                  <a:pt x="332510" y="675994"/>
                  <a:pt x="332510" y="650744"/>
                </a:cubicBezTo>
                <a:cubicBezTo>
                  <a:pt x="332510" y="625494"/>
                  <a:pt x="352980" y="605024"/>
                  <a:pt x="378230" y="605024"/>
                </a:cubicBezTo>
                <a:close/>
                <a:moveTo>
                  <a:pt x="211975" y="605024"/>
                </a:moveTo>
                <a:cubicBezTo>
                  <a:pt x="237225" y="605024"/>
                  <a:pt x="257695" y="625494"/>
                  <a:pt x="257695" y="650744"/>
                </a:cubicBezTo>
                <a:cubicBezTo>
                  <a:pt x="257695" y="675994"/>
                  <a:pt x="237225" y="696464"/>
                  <a:pt x="211975" y="696464"/>
                </a:cubicBezTo>
                <a:cubicBezTo>
                  <a:pt x="186725" y="696464"/>
                  <a:pt x="166255" y="675994"/>
                  <a:pt x="166255" y="650744"/>
                </a:cubicBezTo>
                <a:cubicBezTo>
                  <a:pt x="166255" y="625494"/>
                  <a:pt x="186725" y="605024"/>
                  <a:pt x="211975" y="605024"/>
                </a:cubicBezTo>
                <a:close/>
                <a:moveTo>
                  <a:pt x="45720" y="605024"/>
                </a:moveTo>
                <a:cubicBezTo>
                  <a:pt x="70970" y="605024"/>
                  <a:pt x="91440" y="625494"/>
                  <a:pt x="91440" y="650744"/>
                </a:cubicBezTo>
                <a:cubicBezTo>
                  <a:pt x="91440" y="675994"/>
                  <a:pt x="70970" y="696464"/>
                  <a:pt x="45720" y="696464"/>
                </a:cubicBezTo>
                <a:cubicBezTo>
                  <a:pt x="20470" y="696464"/>
                  <a:pt x="0" y="675994"/>
                  <a:pt x="0" y="650744"/>
                </a:cubicBezTo>
                <a:cubicBezTo>
                  <a:pt x="0" y="625494"/>
                  <a:pt x="20470" y="605024"/>
                  <a:pt x="45720" y="605024"/>
                </a:cubicBezTo>
                <a:close/>
                <a:moveTo>
                  <a:pt x="1043250" y="453768"/>
                </a:moveTo>
                <a:cubicBezTo>
                  <a:pt x="1068500" y="453768"/>
                  <a:pt x="1088970" y="474238"/>
                  <a:pt x="1088970" y="499488"/>
                </a:cubicBezTo>
                <a:cubicBezTo>
                  <a:pt x="1088970" y="524738"/>
                  <a:pt x="1068500" y="545208"/>
                  <a:pt x="1043250" y="545208"/>
                </a:cubicBezTo>
                <a:cubicBezTo>
                  <a:pt x="1018000" y="545208"/>
                  <a:pt x="997530" y="524738"/>
                  <a:pt x="997530" y="499488"/>
                </a:cubicBezTo>
                <a:cubicBezTo>
                  <a:pt x="997530" y="474238"/>
                  <a:pt x="1018000" y="453768"/>
                  <a:pt x="1043250" y="453768"/>
                </a:cubicBezTo>
                <a:close/>
                <a:moveTo>
                  <a:pt x="876995" y="453768"/>
                </a:moveTo>
                <a:cubicBezTo>
                  <a:pt x="902245" y="453768"/>
                  <a:pt x="922715" y="474238"/>
                  <a:pt x="922715" y="499488"/>
                </a:cubicBezTo>
                <a:cubicBezTo>
                  <a:pt x="922715" y="524738"/>
                  <a:pt x="902245" y="545208"/>
                  <a:pt x="876995" y="545208"/>
                </a:cubicBezTo>
                <a:cubicBezTo>
                  <a:pt x="851745" y="545208"/>
                  <a:pt x="831275" y="524738"/>
                  <a:pt x="831275" y="499488"/>
                </a:cubicBezTo>
                <a:cubicBezTo>
                  <a:pt x="831275" y="474238"/>
                  <a:pt x="851745" y="453768"/>
                  <a:pt x="876995" y="453768"/>
                </a:cubicBezTo>
                <a:close/>
                <a:moveTo>
                  <a:pt x="710740" y="453768"/>
                </a:moveTo>
                <a:cubicBezTo>
                  <a:pt x="735990" y="453768"/>
                  <a:pt x="756460" y="474238"/>
                  <a:pt x="756460" y="499488"/>
                </a:cubicBezTo>
                <a:cubicBezTo>
                  <a:pt x="756460" y="524738"/>
                  <a:pt x="735990" y="545208"/>
                  <a:pt x="710740" y="545208"/>
                </a:cubicBezTo>
                <a:cubicBezTo>
                  <a:pt x="685490" y="545208"/>
                  <a:pt x="665020" y="524738"/>
                  <a:pt x="665020" y="499488"/>
                </a:cubicBezTo>
                <a:cubicBezTo>
                  <a:pt x="665020" y="474238"/>
                  <a:pt x="685490" y="453768"/>
                  <a:pt x="710740" y="453768"/>
                </a:cubicBezTo>
                <a:close/>
                <a:moveTo>
                  <a:pt x="544485" y="453768"/>
                </a:moveTo>
                <a:cubicBezTo>
                  <a:pt x="569735" y="453768"/>
                  <a:pt x="590205" y="474238"/>
                  <a:pt x="590205" y="499488"/>
                </a:cubicBezTo>
                <a:cubicBezTo>
                  <a:pt x="590205" y="524738"/>
                  <a:pt x="569735" y="545208"/>
                  <a:pt x="544485" y="545208"/>
                </a:cubicBezTo>
                <a:cubicBezTo>
                  <a:pt x="519235" y="545208"/>
                  <a:pt x="498765" y="524738"/>
                  <a:pt x="498765" y="499488"/>
                </a:cubicBezTo>
                <a:cubicBezTo>
                  <a:pt x="498765" y="474238"/>
                  <a:pt x="519235" y="453768"/>
                  <a:pt x="544485" y="453768"/>
                </a:cubicBezTo>
                <a:close/>
                <a:moveTo>
                  <a:pt x="378230" y="453768"/>
                </a:moveTo>
                <a:cubicBezTo>
                  <a:pt x="403480" y="453768"/>
                  <a:pt x="423950" y="474238"/>
                  <a:pt x="423950" y="499488"/>
                </a:cubicBezTo>
                <a:cubicBezTo>
                  <a:pt x="423950" y="524738"/>
                  <a:pt x="403480" y="545208"/>
                  <a:pt x="378230" y="545208"/>
                </a:cubicBezTo>
                <a:cubicBezTo>
                  <a:pt x="352980" y="545208"/>
                  <a:pt x="332510" y="524738"/>
                  <a:pt x="332510" y="499488"/>
                </a:cubicBezTo>
                <a:cubicBezTo>
                  <a:pt x="332510" y="474238"/>
                  <a:pt x="352980" y="453768"/>
                  <a:pt x="378230" y="453768"/>
                </a:cubicBezTo>
                <a:close/>
                <a:moveTo>
                  <a:pt x="211975" y="453768"/>
                </a:moveTo>
                <a:cubicBezTo>
                  <a:pt x="237225" y="453768"/>
                  <a:pt x="257695" y="474238"/>
                  <a:pt x="257695" y="499488"/>
                </a:cubicBezTo>
                <a:cubicBezTo>
                  <a:pt x="257695" y="524738"/>
                  <a:pt x="237225" y="545208"/>
                  <a:pt x="211975" y="545208"/>
                </a:cubicBezTo>
                <a:cubicBezTo>
                  <a:pt x="186725" y="545208"/>
                  <a:pt x="166255" y="524738"/>
                  <a:pt x="166255" y="499488"/>
                </a:cubicBezTo>
                <a:cubicBezTo>
                  <a:pt x="166255" y="474238"/>
                  <a:pt x="186725" y="453768"/>
                  <a:pt x="211975" y="453768"/>
                </a:cubicBezTo>
                <a:close/>
                <a:moveTo>
                  <a:pt x="45720" y="453768"/>
                </a:moveTo>
                <a:cubicBezTo>
                  <a:pt x="70970" y="453768"/>
                  <a:pt x="91440" y="474238"/>
                  <a:pt x="91440" y="499488"/>
                </a:cubicBezTo>
                <a:cubicBezTo>
                  <a:pt x="91440" y="524738"/>
                  <a:pt x="70970" y="545208"/>
                  <a:pt x="45720" y="545208"/>
                </a:cubicBezTo>
                <a:cubicBezTo>
                  <a:pt x="20470" y="545208"/>
                  <a:pt x="0" y="524738"/>
                  <a:pt x="0" y="499488"/>
                </a:cubicBezTo>
                <a:cubicBezTo>
                  <a:pt x="0" y="474238"/>
                  <a:pt x="20470" y="453768"/>
                  <a:pt x="45720" y="453768"/>
                </a:cubicBezTo>
                <a:close/>
                <a:moveTo>
                  <a:pt x="1043250" y="302512"/>
                </a:moveTo>
                <a:cubicBezTo>
                  <a:pt x="1068500" y="302512"/>
                  <a:pt x="1088970" y="322982"/>
                  <a:pt x="1088970" y="348232"/>
                </a:cubicBezTo>
                <a:cubicBezTo>
                  <a:pt x="1088970" y="373482"/>
                  <a:pt x="1068500" y="393952"/>
                  <a:pt x="1043250" y="393952"/>
                </a:cubicBezTo>
                <a:cubicBezTo>
                  <a:pt x="1018000" y="393952"/>
                  <a:pt x="997530" y="373482"/>
                  <a:pt x="997530" y="348232"/>
                </a:cubicBezTo>
                <a:cubicBezTo>
                  <a:pt x="997530" y="322982"/>
                  <a:pt x="1018000" y="302512"/>
                  <a:pt x="1043250" y="302512"/>
                </a:cubicBezTo>
                <a:close/>
                <a:moveTo>
                  <a:pt x="876995" y="302512"/>
                </a:moveTo>
                <a:cubicBezTo>
                  <a:pt x="902245" y="302512"/>
                  <a:pt x="922715" y="322982"/>
                  <a:pt x="922715" y="348232"/>
                </a:cubicBezTo>
                <a:cubicBezTo>
                  <a:pt x="922715" y="373482"/>
                  <a:pt x="902245" y="393952"/>
                  <a:pt x="876995" y="393952"/>
                </a:cubicBezTo>
                <a:cubicBezTo>
                  <a:pt x="851745" y="393952"/>
                  <a:pt x="831275" y="373482"/>
                  <a:pt x="831275" y="348232"/>
                </a:cubicBezTo>
                <a:cubicBezTo>
                  <a:pt x="831275" y="322982"/>
                  <a:pt x="851745" y="302512"/>
                  <a:pt x="876995" y="302512"/>
                </a:cubicBezTo>
                <a:close/>
                <a:moveTo>
                  <a:pt x="710740" y="302512"/>
                </a:moveTo>
                <a:cubicBezTo>
                  <a:pt x="735990" y="302512"/>
                  <a:pt x="756460" y="322982"/>
                  <a:pt x="756460" y="348232"/>
                </a:cubicBezTo>
                <a:cubicBezTo>
                  <a:pt x="756460" y="373482"/>
                  <a:pt x="735990" y="393952"/>
                  <a:pt x="710740" y="393952"/>
                </a:cubicBezTo>
                <a:cubicBezTo>
                  <a:pt x="685490" y="393952"/>
                  <a:pt x="665020" y="373482"/>
                  <a:pt x="665020" y="348232"/>
                </a:cubicBezTo>
                <a:cubicBezTo>
                  <a:pt x="665020" y="322982"/>
                  <a:pt x="685490" y="302512"/>
                  <a:pt x="710740" y="302512"/>
                </a:cubicBezTo>
                <a:close/>
                <a:moveTo>
                  <a:pt x="544485" y="302512"/>
                </a:moveTo>
                <a:cubicBezTo>
                  <a:pt x="569735" y="302512"/>
                  <a:pt x="590205" y="322982"/>
                  <a:pt x="590205" y="348232"/>
                </a:cubicBezTo>
                <a:cubicBezTo>
                  <a:pt x="590205" y="373482"/>
                  <a:pt x="569735" y="393952"/>
                  <a:pt x="544485" y="393952"/>
                </a:cubicBezTo>
                <a:cubicBezTo>
                  <a:pt x="519235" y="393952"/>
                  <a:pt x="498765" y="373482"/>
                  <a:pt x="498765" y="348232"/>
                </a:cubicBezTo>
                <a:cubicBezTo>
                  <a:pt x="498765" y="322982"/>
                  <a:pt x="519235" y="302512"/>
                  <a:pt x="544485" y="302512"/>
                </a:cubicBezTo>
                <a:close/>
                <a:moveTo>
                  <a:pt x="378230" y="302512"/>
                </a:moveTo>
                <a:cubicBezTo>
                  <a:pt x="403480" y="302512"/>
                  <a:pt x="423950" y="322982"/>
                  <a:pt x="423950" y="348232"/>
                </a:cubicBezTo>
                <a:cubicBezTo>
                  <a:pt x="423950" y="373482"/>
                  <a:pt x="403480" y="393952"/>
                  <a:pt x="378230" y="393952"/>
                </a:cubicBezTo>
                <a:cubicBezTo>
                  <a:pt x="352980" y="393952"/>
                  <a:pt x="332510" y="373482"/>
                  <a:pt x="332510" y="348232"/>
                </a:cubicBezTo>
                <a:cubicBezTo>
                  <a:pt x="332510" y="322982"/>
                  <a:pt x="352980" y="302512"/>
                  <a:pt x="378230" y="302512"/>
                </a:cubicBezTo>
                <a:close/>
                <a:moveTo>
                  <a:pt x="211975" y="302512"/>
                </a:moveTo>
                <a:cubicBezTo>
                  <a:pt x="237225" y="302512"/>
                  <a:pt x="257695" y="322982"/>
                  <a:pt x="257695" y="348232"/>
                </a:cubicBezTo>
                <a:cubicBezTo>
                  <a:pt x="257695" y="373482"/>
                  <a:pt x="237225" y="393952"/>
                  <a:pt x="211975" y="393952"/>
                </a:cubicBezTo>
                <a:cubicBezTo>
                  <a:pt x="186725" y="393952"/>
                  <a:pt x="166255" y="373482"/>
                  <a:pt x="166255" y="348232"/>
                </a:cubicBezTo>
                <a:cubicBezTo>
                  <a:pt x="166255" y="322982"/>
                  <a:pt x="186725" y="302512"/>
                  <a:pt x="211975" y="302512"/>
                </a:cubicBezTo>
                <a:close/>
                <a:moveTo>
                  <a:pt x="45720" y="302512"/>
                </a:moveTo>
                <a:cubicBezTo>
                  <a:pt x="70970" y="302512"/>
                  <a:pt x="91440" y="322982"/>
                  <a:pt x="91440" y="348232"/>
                </a:cubicBezTo>
                <a:cubicBezTo>
                  <a:pt x="91440" y="373482"/>
                  <a:pt x="70970" y="393952"/>
                  <a:pt x="45720" y="393952"/>
                </a:cubicBezTo>
                <a:cubicBezTo>
                  <a:pt x="20470" y="393952"/>
                  <a:pt x="0" y="373482"/>
                  <a:pt x="0" y="348232"/>
                </a:cubicBezTo>
                <a:cubicBezTo>
                  <a:pt x="0" y="322982"/>
                  <a:pt x="20470" y="302512"/>
                  <a:pt x="45720" y="302512"/>
                </a:cubicBezTo>
                <a:close/>
                <a:moveTo>
                  <a:pt x="1043250" y="151256"/>
                </a:moveTo>
                <a:cubicBezTo>
                  <a:pt x="1068500" y="151256"/>
                  <a:pt x="1088970" y="171726"/>
                  <a:pt x="1088970" y="196976"/>
                </a:cubicBezTo>
                <a:cubicBezTo>
                  <a:pt x="1088970" y="222226"/>
                  <a:pt x="1068500" y="242696"/>
                  <a:pt x="1043250" y="242696"/>
                </a:cubicBezTo>
                <a:cubicBezTo>
                  <a:pt x="1018000" y="242696"/>
                  <a:pt x="997530" y="222226"/>
                  <a:pt x="997530" y="196976"/>
                </a:cubicBezTo>
                <a:cubicBezTo>
                  <a:pt x="997530" y="171726"/>
                  <a:pt x="1018000" y="151256"/>
                  <a:pt x="1043250" y="151256"/>
                </a:cubicBezTo>
                <a:close/>
                <a:moveTo>
                  <a:pt x="876995" y="151256"/>
                </a:moveTo>
                <a:cubicBezTo>
                  <a:pt x="902245" y="151256"/>
                  <a:pt x="922715" y="171726"/>
                  <a:pt x="922715" y="196976"/>
                </a:cubicBezTo>
                <a:cubicBezTo>
                  <a:pt x="922715" y="222226"/>
                  <a:pt x="902245" y="242696"/>
                  <a:pt x="876995" y="242696"/>
                </a:cubicBezTo>
                <a:cubicBezTo>
                  <a:pt x="851745" y="242696"/>
                  <a:pt x="831275" y="222226"/>
                  <a:pt x="831275" y="196976"/>
                </a:cubicBezTo>
                <a:cubicBezTo>
                  <a:pt x="831275" y="171726"/>
                  <a:pt x="851745" y="151256"/>
                  <a:pt x="876995" y="151256"/>
                </a:cubicBezTo>
                <a:close/>
                <a:moveTo>
                  <a:pt x="710740" y="151256"/>
                </a:moveTo>
                <a:cubicBezTo>
                  <a:pt x="735990" y="151256"/>
                  <a:pt x="756460" y="171726"/>
                  <a:pt x="756460" y="196976"/>
                </a:cubicBezTo>
                <a:cubicBezTo>
                  <a:pt x="756460" y="222226"/>
                  <a:pt x="735990" y="242696"/>
                  <a:pt x="710740" y="242696"/>
                </a:cubicBezTo>
                <a:cubicBezTo>
                  <a:pt x="685490" y="242696"/>
                  <a:pt x="665020" y="222226"/>
                  <a:pt x="665020" y="196976"/>
                </a:cubicBezTo>
                <a:cubicBezTo>
                  <a:pt x="665020" y="171726"/>
                  <a:pt x="685490" y="151256"/>
                  <a:pt x="710740" y="151256"/>
                </a:cubicBezTo>
                <a:close/>
                <a:moveTo>
                  <a:pt x="544485" y="151256"/>
                </a:moveTo>
                <a:cubicBezTo>
                  <a:pt x="569735" y="151256"/>
                  <a:pt x="590205" y="171726"/>
                  <a:pt x="590205" y="196976"/>
                </a:cubicBezTo>
                <a:cubicBezTo>
                  <a:pt x="590205" y="222226"/>
                  <a:pt x="569735" y="242696"/>
                  <a:pt x="544485" y="242696"/>
                </a:cubicBezTo>
                <a:cubicBezTo>
                  <a:pt x="519235" y="242696"/>
                  <a:pt x="498765" y="222226"/>
                  <a:pt x="498765" y="196976"/>
                </a:cubicBezTo>
                <a:cubicBezTo>
                  <a:pt x="498765" y="171726"/>
                  <a:pt x="519235" y="151256"/>
                  <a:pt x="544485" y="151256"/>
                </a:cubicBezTo>
                <a:close/>
                <a:moveTo>
                  <a:pt x="378230" y="151256"/>
                </a:moveTo>
                <a:cubicBezTo>
                  <a:pt x="403480" y="151256"/>
                  <a:pt x="423950" y="171726"/>
                  <a:pt x="423950" y="196976"/>
                </a:cubicBezTo>
                <a:cubicBezTo>
                  <a:pt x="423950" y="222226"/>
                  <a:pt x="403480" y="242696"/>
                  <a:pt x="378230" y="242696"/>
                </a:cubicBezTo>
                <a:cubicBezTo>
                  <a:pt x="352980" y="242696"/>
                  <a:pt x="332510" y="222226"/>
                  <a:pt x="332510" y="196976"/>
                </a:cubicBezTo>
                <a:cubicBezTo>
                  <a:pt x="332510" y="171726"/>
                  <a:pt x="352980" y="151256"/>
                  <a:pt x="378230" y="151256"/>
                </a:cubicBezTo>
                <a:close/>
                <a:moveTo>
                  <a:pt x="211975" y="151256"/>
                </a:moveTo>
                <a:cubicBezTo>
                  <a:pt x="237225" y="151256"/>
                  <a:pt x="257695" y="171726"/>
                  <a:pt x="257695" y="196976"/>
                </a:cubicBezTo>
                <a:cubicBezTo>
                  <a:pt x="257695" y="222226"/>
                  <a:pt x="237225" y="242696"/>
                  <a:pt x="211975" y="242696"/>
                </a:cubicBezTo>
                <a:cubicBezTo>
                  <a:pt x="186725" y="242696"/>
                  <a:pt x="166255" y="222226"/>
                  <a:pt x="166255" y="196976"/>
                </a:cubicBezTo>
                <a:cubicBezTo>
                  <a:pt x="166255" y="171726"/>
                  <a:pt x="186725" y="151256"/>
                  <a:pt x="211975" y="151256"/>
                </a:cubicBezTo>
                <a:close/>
                <a:moveTo>
                  <a:pt x="45720" y="151256"/>
                </a:moveTo>
                <a:cubicBezTo>
                  <a:pt x="70970" y="151256"/>
                  <a:pt x="91440" y="171726"/>
                  <a:pt x="91440" y="196976"/>
                </a:cubicBezTo>
                <a:cubicBezTo>
                  <a:pt x="91440" y="222226"/>
                  <a:pt x="70970" y="242696"/>
                  <a:pt x="45720" y="242696"/>
                </a:cubicBezTo>
                <a:cubicBezTo>
                  <a:pt x="20470" y="242696"/>
                  <a:pt x="0" y="222226"/>
                  <a:pt x="0" y="196976"/>
                </a:cubicBezTo>
                <a:cubicBezTo>
                  <a:pt x="0" y="171726"/>
                  <a:pt x="20470" y="151256"/>
                  <a:pt x="45720" y="151256"/>
                </a:cubicBezTo>
                <a:close/>
                <a:moveTo>
                  <a:pt x="1043250" y="0"/>
                </a:moveTo>
                <a:cubicBezTo>
                  <a:pt x="1068500" y="0"/>
                  <a:pt x="1088970" y="20470"/>
                  <a:pt x="1088970" y="45720"/>
                </a:cubicBezTo>
                <a:cubicBezTo>
                  <a:pt x="1088970" y="70970"/>
                  <a:pt x="1068500" y="91440"/>
                  <a:pt x="1043250" y="91440"/>
                </a:cubicBezTo>
                <a:cubicBezTo>
                  <a:pt x="1018000" y="91440"/>
                  <a:pt x="997530" y="70970"/>
                  <a:pt x="997530" y="45720"/>
                </a:cubicBezTo>
                <a:cubicBezTo>
                  <a:pt x="997530" y="20470"/>
                  <a:pt x="1018000" y="0"/>
                  <a:pt x="1043250" y="0"/>
                </a:cubicBezTo>
                <a:close/>
                <a:moveTo>
                  <a:pt x="876995" y="0"/>
                </a:moveTo>
                <a:cubicBezTo>
                  <a:pt x="902245" y="0"/>
                  <a:pt x="922715" y="20470"/>
                  <a:pt x="922715" y="45720"/>
                </a:cubicBezTo>
                <a:cubicBezTo>
                  <a:pt x="922715" y="70970"/>
                  <a:pt x="902245" y="91440"/>
                  <a:pt x="876995" y="91440"/>
                </a:cubicBezTo>
                <a:cubicBezTo>
                  <a:pt x="851745" y="91440"/>
                  <a:pt x="831275" y="70970"/>
                  <a:pt x="831275" y="45720"/>
                </a:cubicBezTo>
                <a:cubicBezTo>
                  <a:pt x="831275" y="20470"/>
                  <a:pt x="851745" y="0"/>
                  <a:pt x="876995" y="0"/>
                </a:cubicBezTo>
                <a:close/>
                <a:moveTo>
                  <a:pt x="710740" y="0"/>
                </a:moveTo>
                <a:cubicBezTo>
                  <a:pt x="735990" y="0"/>
                  <a:pt x="756460" y="20470"/>
                  <a:pt x="756460" y="45720"/>
                </a:cubicBezTo>
                <a:cubicBezTo>
                  <a:pt x="756460" y="70970"/>
                  <a:pt x="735990" y="91440"/>
                  <a:pt x="710740" y="91440"/>
                </a:cubicBezTo>
                <a:cubicBezTo>
                  <a:pt x="685490" y="91440"/>
                  <a:pt x="665020" y="70970"/>
                  <a:pt x="665020" y="45720"/>
                </a:cubicBezTo>
                <a:cubicBezTo>
                  <a:pt x="665020" y="20470"/>
                  <a:pt x="685490" y="0"/>
                  <a:pt x="710740" y="0"/>
                </a:cubicBezTo>
                <a:close/>
                <a:moveTo>
                  <a:pt x="544485" y="0"/>
                </a:moveTo>
                <a:cubicBezTo>
                  <a:pt x="569735" y="0"/>
                  <a:pt x="590205" y="20470"/>
                  <a:pt x="590205" y="45720"/>
                </a:cubicBezTo>
                <a:cubicBezTo>
                  <a:pt x="590205" y="70970"/>
                  <a:pt x="569735" y="91440"/>
                  <a:pt x="544485" y="91440"/>
                </a:cubicBezTo>
                <a:cubicBezTo>
                  <a:pt x="519235" y="91440"/>
                  <a:pt x="498765" y="70970"/>
                  <a:pt x="498765" y="45720"/>
                </a:cubicBezTo>
                <a:cubicBezTo>
                  <a:pt x="498765" y="20470"/>
                  <a:pt x="519235" y="0"/>
                  <a:pt x="544485" y="0"/>
                </a:cubicBezTo>
                <a:close/>
                <a:moveTo>
                  <a:pt x="378230" y="0"/>
                </a:moveTo>
                <a:cubicBezTo>
                  <a:pt x="403480" y="0"/>
                  <a:pt x="423950" y="20470"/>
                  <a:pt x="423950" y="45720"/>
                </a:cubicBezTo>
                <a:cubicBezTo>
                  <a:pt x="423950" y="70970"/>
                  <a:pt x="403480" y="91440"/>
                  <a:pt x="378230" y="91440"/>
                </a:cubicBezTo>
                <a:cubicBezTo>
                  <a:pt x="352980" y="91440"/>
                  <a:pt x="332510" y="70970"/>
                  <a:pt x="332510" y="45720"/>
                </a:cubicBezTo>
                <a:cubicBezTo>
                  <a:pt x="332510" y="20470"/>
                  <a:pt x="352980" y="0"/>
                  <a:pt x="378230" y="0"/>
                </a:cubicBezTo>
                <a:close/>
                <a:moveTo>
                  <a:pt x="211975" y="0"/>
                </a:moveTo>
                <a:cubicBezTo>
                  <a:pt x="237225" y="0"/>
                  <a:pt x="257695" y="20470"/>
                  <a:pt x="257695" y="45720"/>
                </a:cubicBezTo>
                <a:cubicBezTo>
                  <a:pt x="257695" y="70970"/>
                  <a:pt x="237225" y="91440"/>
                  <a:pt x="211975" y="91440"/>
                </a:cubicBezTo>
                <a:cubicBezTo>
                  <a:pt x="186725" y="91440"/>
                  <a:pt x="166255" y="70970"/>
                  <a:pt x="166255" y="45720"/>
                </a:cubicBezTo>
                <a:cubicBezTo>
                  <a:pt x="166255" y="20470"/>
                  <a:pt x="186725" y="0"/>
                  <a:pt x="211975" y="0"/>
                </a:cubicBezTo>
                <a:close/>
                <a:moveTo>
                  <a:pt x="45720" y="0"/>
                </a:moveTo>
                <a:cubicBezTo>
                  <a:pt x="70970" y="0"/>
                  <a:pt x="91440" y="20470"/>
                  <a:pt x="91440" y="45720"/>
                </a:cubicBezTo>
                <a:cubicBezTo>
                  <a:pt x="91440" y="70970"/>
                  <a:pt x="70970" y="91440"/>
                  <a:pt x="45720" y="91440"/>
                </a:cubicBezTo>
                <a:cubicBezTo>
                  <a:pt x="20470" y="91440"/>
                  <a:pt x="0" y="70970"/>
                  <a:pt x="0" y="45720"/>
                </a:cubicBezTo>
                <a:cubicBezTo>
                  <a:pt x="0" y="20470"/>
                  <a:pt x="20470" y="0"/>
                  <a:pt x="45720" y="0"/>
                </a:cubicBezTo>
                <a:close/>
              </a:path>
            </a:pathLst>
          </a:custGeom>
          <a:gradFill>
            <a:gsLst>
              <a:gs pos="0">
                <a:srgbClr val="2E3AFF">
                  <a:alpha val="20000"/>
                </a:srgbClr>
              </a:gs>
              <a:gs pos="100000">
                <a:srgbClr val="008CFB">
                  <a:alpha val="5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custDataLst>
      <p:tags r:id="rId1"/>
    </p:custDataLst>
    <p:extLst>
      <p:ext uri="{BB962C8B-B14F-4D97-AF65-F5344CB8AC3E}">
        <p14:creationId xmlns:p14="http://schemas.microsoft.com/office/powerpoint/2010/main" val="2420891761"/>
      </p:ext>
    </p:extLst>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a:extLst>
              <a:ext uri="{FF2B5EF4-FFF2-40B4-BE49-F238E27FC236}">
                <a16:creationId xmlns:a16="http://schemas.microsoft.com/office/drawing/2014/main" id="{7002621A-C6A7-439D-8B88-1261B65775D2}"/>
              </a:ext>
            </a:extLst>
          </p:cNvPr>
          <p:cNvGrpSpPr/>
          <p:nvPr/>
        </p:nvGrpSpPr>
        <p:grpSpPr>
          <a:xfrm>
            <a:off x="11086893" y="5932203"/>
            <a:ext cx="667355" cy="505518"/>
            <a:chOff x="10100416" y="5380660"/>
            <a:chExt cx="667355" cy="505518"/>
          </a:xfrm>
        </p:grpSpPr>
        <p:sp>
          <p:nvSpPr>
            <p:cNvPr id="9" name="椭圆 8">
              <a:extLst>
                <a:ext uri="{FF2B5EF4-FFF2-40B4-BE49-F238E27FC236}">
                  <a16:creationId xmlns:a16="http://schemas.microsoft.com/office/drawing/2014/main" id="{95F0BAEA-4F14-41F4-BFD4-27A7F4F5B195}"/>
                </a:ext>
              </a:extLst>
            </p:cNvPr>
            <p:cNvSpPr/>
            <p:nvPr/>
          </p:nvSpPr>
          <p:spPr>
            <a:xfrm>
              <a:off x="10100416" y="5380660"/>
              <a:ext cx="49893" cy="49893"/>
            </a:xfrm>
            <a:prstGeom prst="ellipse">
              <a:avLst/>
            </a:prstGeom>
            <a:noFill/>
            <a:ln w="6350">
              <a:gradFill>
                <a:gsLst>
                  <a:gs pos="0">
                    <a:srgbClr val="FC5D00">
                      <a:alpha val="60000"/>
                    </a:srgbClr>
                  </a:gs>
                  <a:gs pos="100000">
                    <a:srgbClr val="FF9149">
                      <a:alpha val="50000"/>
                    </a:srgbClr>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D4B58E41-F0EF-45B6-A4B9-4347DFC6FFFF}"/>
                </a:ext>
              </a:extLst>
            </p:cNvPr>
            <p:cNvSpPr/>
            <p:nvPr/>
          </p:nvSpPr>
          <p:spPr>
            <a:xfrm>
              <a:off x="10192051" y="5394792"/>
              <a:ext cx="263077" cy="263077"/>
            </a:xfrm>
            <a:prstGeom prst="ellipse">
              <a:avLst/>
            </a:prstGeom>
            <a:noFill/>
            <a:ln w="6350">
              <a:gradFill>
                <a:gsLst>
                  <a:gs pos="0">
                    <a:srgbClr val="FC5D00">
                      <a:alpha val="60000"/>
                    </a:srgbClr>
                  </a:gs>
                  <a:gs pos="100000">
                    <a:srgbClr val="FF9149">
                      <a:alpha val="50000"/>
                    </a:srgbClr>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74EB72DD-2FB1-478A-A186-6F282D44CD36}"/>
                </a:ext>
              </a:extLst>
            </p:cNvPr>
            <p:cNvSpPr/>
            <p:nvPr/>
          </p:nvSpPr>
          <p:spPr>
            <a:xfrm>
              <a:off x="10348782" y="5467189"/>
              <a:ext cx="418989" cy="418989"/>
            </a:xfrm>
            <a:prstGeom prst="ellipse">
              <a:avLst/>
            </a:prstGeom>
            <a:noFill/>
            <a:ln w="6350">
              <a:gradFill>
                <a:gsLst>
                  <a:gs pos="0">
                    <a:srgbClr val="FC5D00">
                      <a:alpha val="60000"/>
                    </a:srgbClr>
                  </a:gs>
                  <a:gs pos="100000">
                    <a:srgbClr val="FF9149">
                      <a:alpha val="50000"/>
                    </a:srgbClr>
                  </a:gs>
                </a:gsLst>
                <a:lin ang="5400000" scaled="1"/>
              </a:gradFill>
            </a:ln>
            <a:effectLst>
              <a:outerShdw blurRad="152400" dist="50800" dir="2700000" algn="tl" rotWithShape="0">
                <a:srgbClr val="FC5D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圆角 13">
            <a:extLst>
              <a:ext uri="{FF2B5EF4-FFF2-40B4-BE49-F238E27FC236}">
                <a16:creationId xmlns:a16="http://schemas.microsoft.com/office/drawing/2014/main" id="{19AA5D4C-43B6-4803-A51D-4EACB707A4EE}"/>
              </a:ext>
            </a:extLst>
          </p:cNvPr>
          <p:cNvSpPr/>
          <p:nvPr/>
        </p:nvSpPr>
        <p:spPr>
          <a:xfrm>
            <a:off x="1114519" y="1166614"/>
            <a:ext cx="2615102" cy="739490"/>
          </a:xfrm>
          <a:prstGeom prst="roundRect">
            <a:avLst/>
          </a:prstGeom>
          <a:gradFill>
            <a:gsLst>
              <a:gs pos="0">
                <a:srgbClr val="2E3AFF"/>
              </a:gs>
              <a:gs pos="100000">
                <a:srgbClr val="008CFB"/>
              </a:gs>
            </a:gsLst>
            <a:lin ang="2700000" scaled="1"/>
          </a:gradFill>
          <a:ln>
            <a:noFill/>
          </a:ln>
          <a:effectLst>
            <a:outerShdw blurRad="419100" dist="63500" dir="2700000" algn="tl"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微软雅黑" panose="020B0503020204020204" pitchFamily="34" charset="-122"/>
                <a:ea typeface="微软雅黑" panose="020B0503020204020204" pitchFamily="34" charset="-122"/>
              </a:rPr>
              <a:t>Precise and Concise Language</a:t>
            </a:r>
            <a:endParaRPr lang="zh-CN" altLang="en-US" sz="2000" dirty="0">
              <a:latin typeface="微软雅黑" panose="020B0503020204020204" pitchFamily="34" charset="-122"/>
              <a:ea typeface="微软雅黑" panose="020B0503020204020204" pitchFamily="34" charset="-122"/>
            </a:endParaRPr>
          </a:p>
        </p:txBody>
      </p:sp>
      <p:sp>
        <p:nvSpPr>
          <p:cNvPr id="16" name="矩形: 圆角 15">
            <a:extLst>
              <a:ext uri="{FF2B5EF4-FFF2-40B4-BE49-F238E27FC236}">
                <a16:creationId xmlns:a16="http://schemas.microsoft.com/office/drawing/2014/main" id="{D1B9A510-7E86-44E7-ACBB-93C836D9167B}"/>
              </a:ext>
            </a:extLst>
          </p:cNvPr>
          <p:cNvSpPr/>
          <p:nvPr/>
        </p:nvSpPr>
        <p:spPr>
          <a:xfrm>
            <a:off x="1114519" y="3900722"/>
            <a:ext cx="2559408" cy="690973"/>
          </a:xfrm>
          <a:prstGeom prst="roundRect">
            <a:avLst/>
          </a:prstGeom>
          <a:gradFill>
            <a:gsLst>
              <a:gs pos="0">
                <a:srgbClr val="2E3AFF"/>
              </a:gs>
              <a:gs pos="100000">
                <a:srgbClr val="008CFB"/>
              </a:gs>
            </a:gsLst>
            <a:lin ang="2700000" scaled="1"/>
          </a:gradFill>
          <a:ln>
            <a:noFill/>
          </a:ln>
          <a:effectLst>
            <a:outerShdw blurRad="419100" dist="63500" dir="2700000" algn="tl"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微软雅黑" panose="020B0503020204020204" pitchFamily="34" charset="-122"/>
                <a:ea typeface="微软雅黑" panose="020B0503020204020204" pitchFamily="34" charset="-122"/>
              </a:rPr>
              <a:t>Use of Tense</a:t>
            </a:r>
            <a:endParaRPr lang="zh-CN" altLang="en-US" sz="2000" dirty="0">
              <a:latin typeface="微软雅黑" panose="020B0503020204020204" pitchFamily="34" charset="-122"/>
              <a:ea typeface="微软雅黑" panose="020B0503020204020204" pitchFamily="34" charset="-122"/>
            </a:endParaRPr>
          </a:p>
        </p:txBody>
      </p:sp>
      <p:sp>
        <p:nvSpPr>
          <p:cNvPr id="17" name="矩形: 圆角 16">
            <a:extLst>
              <a:ext uri="{FF2B5EF4-FFF2-40B4-BE49-F238E27FC236}">
                <a16:creationId xmlns:a16="http://schemas.microsoft.com/office/drawing/2014/main" id="{EB1B9160-0A3F-42E6-BCA1-3AFF1BEACE56}"/>
              </a:ext>
            </a:extLst>
          </p:cNvPr>
          <p:cNvSpPr/>
          <p:nvPr/>
        </p:nvSpPr>
        <p:spPr>
          <a:xfrm>
            <a:off x="1109146" y="5188119"/>
            <a:ext cx="2559408" cy="690973"/>
          </a:xfrm>
          <a:prstGeom prst="roundRect">
            <a:avLst/>
          </a:prstGeom>
          <a:gradFill>
            <a:gsLst>
              <a:gs pos="0">
                <a:srgbClr val="2E3AFF"/>
              </a:gs>
              <a:gs pos="100000">
                <a:srgbClr val="008CFB"/>
              </a:gs>
            </a:gsLst>
            <a:lin ang="2700000" scaled="1"/>
          </a:gradFill>
          <a:ln>
            <a:noFill/>
          </a:ln>
          <a:effectLst>
            <a:outerShdw blurRad="419100" dist="63500" dir="2700000" algn="tl"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微软雅黑" panose="020B0503020204020204" pitchFamily="34" charset="-122"/>
                <a:ea typeface="微软雅黑" panose="020B0503020204020204" pitchFamily="34" charset="-122"/>
              </a:rPr>
              <a:t>No Citations or Data</a:t>
            </a:r>
            <a:endParaRPr lang="zh-CN" altLang="en-US" sz="2000" dirty="0">
              <a:latin typeface="微软雅黑" panose="020B0503020204020204" pitchFamily="34" charset="-122"/>
              <a:ea typeface="微软雅黑" panose="020B0503020204020204" pitchFamily="34" charset="-122"/>
            </a:endParaRPr>
          </a:p>
        </p:txBody>
      </p:sp>
      <p:sp>
        <p:nvSpPr>
          <p:cNvPr id="40" name="文本框 39">
            <a:extLst>
              <a:ext uri="{FF2B5EF4-FFF2-40B4-BE49-F238E27FC236}">
                <a16:creationId xmlns:a16="http://schemas.microsoft.com/office/drawing/2014/main" id="{E5FE47C3-0C1E-4A59-A12A-1AD7D9DAED38}"/>
              </a:ext>
            </a:extLst>
          </p:cNvPr>
          <p:cNvSpPr txBox="1"/>
          <p:nvPr/>
        </p:nvSpPr>
        <p:spPr>
          <a:xfrm>
            <a:off x="3944803" y="1142953"/>
            <a:ext cx="7634171" cy="830997"/>
          </a:xfrm>
          <a:prstGeom prst="rect">
            <a:avLst/>
          </a:prstGeom>
          <a:noFill/>
        </p:spPr>
        <p:txBody>
          <a:bodyPr wrap="square" rtlCol="0">
            <a:spAutoFit/>
          </a:bodyPr>
          <a:lstStyle/>
          <a:p>
            <a:r>
              <a:rPr lang="en-US" altLang="zh-CN" sz="2400" i="1" dirty="0">
                <a:latin typeface="Calibri" panose="020F0502020204030204" pitchFamily="34" charset="0"/>
                <a:ea typeface="Calibri" panose="020F0502020204030204" pitchFamily="34" charset="0"/>
                <a:cs typeface="Calibri" panose="020F0502020204030204" pitchFamily="34" charset="0"/>
              </a:rPr>
              <a:t>Avoid </a:t>
            </a:r>
            <a:r>
              <a:rPr lang="en-US" altLang="zh-CN" sz="2400" i="1" dirty="0">
                <a:solidFill>
                  <a:srgbClr val="FF0000"/>
                </a:solidFill>
                <a:latin typeface="Calibri" panose="020F0502020204030204" pitchFamily="34" charset="0"/>
                <a:ea typeface="Calibri" panose="020F0502020204030204" pitchFamily="34" charset="0"/>
                <a:cs typeface="Calibri" panose="020F0502020204030204" pitchFamily="34" charset="0"/>
              </a:rPr>
              <a:t>lengthy sentences</a:t>
            </a:r>
            <a:r>
              <a:rPr lang="en-US" altLang="zh-CN" sz="2400" i="1" dirty="0">
                <a:latin typeface="Calibri" panose="020F0502020204030204" pitchFamily="34" charset="0"/>
                <a:ea typeface="Calibri" panose="020F0502020204030204" pitchFamily="34" charset="0"/>
                <a:cs typeface="Calibri" panose="020F0502020204030204" pitchFamily="34" charset="0"/>
              </a:rPr>
              <a:t>, and directly convey the </a:t>
            </a:r>
            <a:r>
              <a:rPr lang="en-US" altLang="zh-CN" sz="2400" i="1" dirty="0">
                <a:solidFill>
                  <a:srgbClr val="FF0000"/>
                </a:solidFill>
                <a:latin typeface="Calibri" panose="020F0502020204030204" pitchFamily="34" charset="0"/>
                <a:ea typeface="Calibri" panose="020F0502020204030204" pitchFamily="34" charset="0"/>
                <a:cs typeface="Calibri" panose="020F0502020204030204" pitchFamily="34" charset="0"/>
              </a:rPr>
              <a:t>core content </a:t>
            </a:r>
            <a:r>
              <a:rPr lang="en-US" altLang="zh-CN" sz="2400" i="1" dirty="0">
                <a:latin typeface="Calibri" panose="020F0502020204030204" pitchFamily="34" charset="0"/>
                <a:ea typeface="Calibri" panose="020F0502020204030204" pitchFamily="34" charset="0"/>
                <a:cs typeface="Calibri" panose="020F0502020204030204" pitchFamily="34" charset="0"/>
              </a:rPr>
              <a:t>of the study.</a:t>
            </a:r>
            <a:endParaRPr lang="zh-CN" altLang="en-US" sz="2400" i="1" dirty="0">
              <a:gradFill>
                <a:gsLst>
                  <a:gs pos="0">
                    <a:srgbClr val="2E3AFF"/>
                  </a:gs>
                  <a:gs pos="100000">
                    <a:srgbClr val="008CFB"/>
                  </a:gs>
                </a:gsLst>
                <a:lin ang="2700000" scaled="1"/>
              </a:gradFill>
              <a:latin typeface="Calibri" panose="020F0502020204030204" pitchFamily="34" charset="0"/>
              <a:ea typeface="思源宋体 CN Heavy" panose="02020900000000000000" pitchFamily="18" charset="-122"/>
              <a:cs typeface="Calibri" panose="020F0502020204030204" pitchFamily="34" charset="0"/>
            </a:endParaRPr>
          </a:p>
        </p:txBody>
      </p:sp>
      <p:pic>
        <p:nvPicPr>
          <p:cNvPr id="2" name="图片 1">
            <a:extLst>
              <a:ext uri="{FF2B5EF4-FFF2-40B4-BE49-F238E27FC236}">
                <a16:creationId xmlns:a16="http://schemas.microsoft.com/office/drawing/2014/main" id="{ADD00281-8AC9-4058-CD85-669A0585D8E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8744" y="108235"/>
            <a:ext cx="2882162" cy="739490"/>
          </a:xfrm>
          <a:prstGeom prst="rect">
            <a:avLst/>
          </a:prstGeom>
        </p:spPr>
      </p:pic>
      <p:sp>
        <p:nvSpPr>
          <p:cNvPr id="4" name="矩形: 圆角 3">
            <a:extLst>
              <a:ext uri="{FF2B5EF4-FFF2-40B4-BE49-F238E27FC236}">
                <a16:creationId xmlns:a16="http://schemas.microsoft.com/office/drawing/2014/main" id="{24B394C3-5CFE-07BD-9229-7808C82BD82F}"/>
              </a:ext>
            </a:extLst>
          </p:cNvPr>
          <p:cNvSpPr/>
          <p:nvPr/>
        </p:nvSpPr>
        <p:spPr>
          <a:xfrm>
            <a:off x="1114519" y="2411183"/>
            <a:ext cx="2615102" cy="690973"/>
          </a:xfrm>
          <a:prstGeom prst="roundRect">
            <a:avLst/>
          </a:prstGeom>
          <a:gradFill>
            <a:gsLst>
              <a:gs pos="0">
                <a:srgbClr val="2E3AFF"/>
              </a:gs>
              <a:gs pos="100000">
                <a:srgbClr val="008CFB"/>
              </a:gs>
            </a:gsLst>
            <a:lin ang="2700000" scaled="1"/>
          </a:gradFill>
          <a:ln>
            <a:noFill/>
          </a:ln>
          <a:effectLst>
            <a:outerShdw blurRad="419100" dist="63500" dir="2700000" algn="tl"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微软雅黑" panose="020B0503020204020204" pitchFamily="34" charset="-122"/>
                <a:ea typeface="微软雅黑" panose="020B0503020204020204" pitchFamily="34" charset="-122"/>
              </a:rPr>
              <a:t>Avoid Abbreviations</a:t>
            </a:r>
            <a:endParaRPr lang="zh-CN" altLang="en-US" sz="2000" dirty="0">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E3C34440-ADC2-24A7-7DD9-15FDA1F737B3}"/>
              </a:ext>
            </a:extLst>
          </p:cNvPr>
          <p:cNvSpPr txBox="1"/>
          <p:nvPr/>
        </p:nvSpPr>
        <p:spPr>
          <a:xfrm>
            <a:off x="3944803" y="2341170"/>
            <a:ext cx="7496801" cy="830997"/>
          </a:xfrm>
          <a:prstGeom prst="rect">
            <a:avLst/>
          </a:prstGeom>
          <a:noFill/>
        </p:spPr>
        <p:txBody>
          <a:bodyPr wrap="square" rtlCol="0">
            <a:spAutoFit/>
          </a:bodyPr>
          <a:lstStyle/>
          <a:p>
            <a:r>
              <a:rPr lang="en-US" altLang="zh-CN" sz="2400" i="1" dirty="0">
                <a:latin typeface="Calibri" panose="020F0502020204030204" pitchFamily="34" charset="0"/>
                <a:ea typeface="Calibri" panose="020F0502020204030204" pitchFamily="34" charset="0"/>
                <a:cs typeface="Calibri" panose="020F0502020204030204" pitchFamily="34" charset="0"/>
              </a:rPr>
              <a:t>Unless the abbreviation is widely recognized (e.g., DNA, AI), </a:t>
            </a:r>
            <a:r>
              <a:rPr lang="en-US" altLang="zh-CN" sz="2400" i="1" dirty="0">
                <a:solidFill>
                  <a:srgbClr val="FF0000"/>
                </a:solidFill>
                <a:latin typeface="Calibri" panose="020F0502020204030204" pitchFamily="34" charset="0"/>
                <a:ea typeface="Calibri" panose="020F0502020204030204" pitchFamily="34" charset="0"/>
                <a:cs typeface="Calibri" panose="020F0502020204030204" pitchFamily="34" charset="0"/>
              </a:rPr>
              <a:t>avoid using abbreviations</a:t>
            </a:r>
            <a:r>
              <a:rPr lang="en-US" altLang="zh-CN" sz="2400" i="1" dirty="0">
                <a:latin typeface="Calibri" panose="020F0502020204030204" pitchFamily="34" charset="0"/>
                <a:ea typeface="Calibri" panose="020F0502020204030204" pitchFamily="34" charset="0"/>
                <a:cs typeface="Calibri" panose="020F0502020204030204" pitchFamily="34" charset="0"/>
              </a:rPr>
              <a:t>.</a:t>
            </a:r>
            <a:endParaRPr lang="zh-CN" altLang="en-US" sz="2400" i="1" dirty="0">
              <a:gradFill>
                <a:gsLst>
                  <a:gs pos="0">
                    <a:srgbClr val="2E3AFF"/>
                  </a:gs>
                  <a:gs pos="100000">
                    <a:srgbClr val="008CFB"/>
                  </a:gs>
                </a:gsLst>
                <a:lin ang="2700000" scaled="1"/>
              </a:gradFill>
              <a:latin typeface="Calibri" panose="020F0502020204030204" pitchFamily="34" charset="0"/>
              <a:ea typeface="思源宋体 CN Heavy" panose="02020900000000000000" pitchFamily="18" charset="-122"/>
              <a:cs typeface="Calibri" panose="020F0502020204030204" pitchFamily="34" charset="0"/>
            </a:endParaRPr>
          </a:p>
        </p:txBody>
      </p:sp>
      <p:sp>
        <p:nvSpPr>
          <p:cNvPr id="18" name="文本框 17">
            <a:extLst>
              <a:ext uri="{FF2B5EF4-FFF2-40B4-BE49-F238E27FC236}">
                <a16:creationId xmlns:a16="http://schemas.microsoft.com/office/drawing/2014/main" id="{3C868DD2-CF5E-9674-3364-2984E113E386}"/>
              </a:ext>
            </a:extLst>
          </p:cNvPr>
          <p:cNvSpPr txBox="1"/>
          <p:nvPr/>
        </p:nvSpPr>
        <p:spPr>
          <a:xfrm>
            <a:off x="3944803" y="3794391"/>
            <a:ext cx="7496801" cy="1200329"/>
          </a:xfrm>
          <a:prstGeom prst="rect">
            <a:avLst/>
          </a:prstGeom>
          <a:noFill/>
        </p:spPr>
        <p:txBody>
          <a:bodyPr wrap="square" rtlCol="0">
            <a:spAutoFit/>
          </a:bodyPr>
          <a:lstStyle/>
          <a:p>
            <a:r>
              <a:rPr lang="en-US" altLang="zh-CN" sz="2400" i="1" dirty="0">
                <a:latin typeface="Calibri" panose="020F0502020204030204" pitchFamily="34" charset="0"/>
                <a:ea typeface="Calibri" panose="020F0502020204030204" pitchFamily="34" charset="0"/>
                <a:cs typeface="Calibri" panose="020F0502020204030204" pitchFamily="34" charset="0"/>
              </a:rPr>
              <a:t>Typically, the </a:t>
            </a:r>
            <a:r>
              <a:rPr lang="en-US" altLang="zh-CN" sz="2400" i="1" dirty="0">
                <a:solidFill>
                  <a:srgbClr val="FF0000"/>
                </a:solidFill>
                <a:latin typeface="Calibri" panose="020F0502020204030204" pitchFamily="34" charset="0"/>
                <a:ea typeface="Calibri" panose="020F0502020204030204" pitchFamily="34" charset="0"/>
                <a:cs typeface="Calibri" panose="020F0502020204030204" pitchFamily="34" charset="0"/>
              </a:rPr>
              <a:t>background section </a:t>
            </a:r>
            <a:r>
              <a:rPr lang="en-US" altLang="zh-CN" sz="2400" i="1" dirty="0">
                <a:latin typeface="Calibri" panose="020F0502020204030204" pitchFamily="34" charset="0"/>
                <a:ea typeface="Calibri" panose="020F0502020204030204" pitchFamily="34" charset="0"/>
                <a:cs typeface="Calibri" panose="020F0502020204030204" pitchFamily="34" charset="0"/>
              </a:rPr>
              <a:t>uses past or present perfect tense, </a:t>
            </a:r>
            <a:r>
              <a:rPr lang="en-US" altLang="zh-CN" sz="2400" i="1" dirty="0">
                <a:solidFill>
                  <a:srgbClr val="FF0000"/>
                </a:solidFill>
                <a:latin typeface="Calibri" panose="020F0502020204030204" pitchFamily="34" charset="0"/>
                <a:ea typeface="Calibri" panose="020F0502020204030204" pitchFamily="34" charset="0"/>
                <a:cs typeface="Calibri" panose="020F0502020204030204" pitchFamily="34" charset="0"/>
              </a:rPr>
              <a:t>methods</a:t>
            </a:r>
            <a:r>
              <a:rPr lang="en-US" altLang="zh-CN" sz="2400" i="1" dirty="0">
                <a:latin typeface="Calibri" panose="020F0502020204030204" pitchFamily="34" charset="0"/>
                <a:ea typeface="Calibri" panose="020F0502020204030204" pitchFamily="34" charset="0"/>
                <a:cs typeface="Calibri" panose="020F0502020204030204" pitchFamily="34" charset="0"/>
              </a:rPr>
              <a:t> use past tense, </a:t>
            </a:r>
            <a:r>
              <a:rPr lang="en-US" altLang="zh-CN" sz="2400" i="1" dirty="0">
                <a:solidFill>
                  <a:srgbClr val="FF0000"/>
                </a:solidFill>
                <a:latin typeface="Calibri" panose="020F0502020204030204" pitchFamily="34" charset="0"/>
                <a:ea typeface="Calibri" panose="020F0502020204030204" pitchFamily="34" charset="0"/>
                <a:cs typeface="Calibri" panose="020F0502020204030204" pitchFamily="34" charset="0"/>
              </a:rPr>
              <a:t>results</a:t>
            </a:r>
            <a:r>
              <a:rPr lang="en-US" altLang="zh-CN" sz="2400" i="1" dirty="0">
                <a:latin typeface="Calibri" panose="020F0502020204030204" pitchFamily="34" charset="0"/>
                <a:ea typeface="Calibri" panose="020F0502020204030204" pitchFamily="34" charset="0"/>
                <a:cs typeface="Calibri" panose="020F0502020204030204" pitchFamily="34" charset="0"/>
              </a:rPr>
              <a:t> use past tense, and </a:t>
            </a:r>
            <a:r>
              <a:rPr lang="en-US" altLang="zh-CN" sz="2400" i="1" dirty="0">
                <a:solidFill>
                  <a:srgbClr val="FF0000"/>
                </a:solidFill>
                <a:latin typeface="Calibri" panose="020F0502020204030204" pitchFamily="34" charset="0"/>
                <a:ea typeface="Calibri" panose="020F0502020204030204" pitchFamily="34" charset="0"/>
                <a:cs typeface="Calibri" panose="020F0502020204030204" pitchFamily="34" charset="0"/>
              </a:rPr>
              <a:t>conclusions</a:t>
            </a:r>
            <a:r>
              <a:rPr lang="en-US" altLang="zh-CN" sz="2400" i="1" dirty="0">
                <a:latin typeface="Calibri" panose="020F0502020204030204" pitchFamily="34" charset="0"/>
                <a:ea typeface="Calibri" panose="020F0502020204030204" pitchFamily="34" charset="0"/>
                <a:cs typeface="Calibri" panose="020F0502020204030204" pitchFamily="34" charset="0"/>
              </a:rPr>
              <a:t> use present tense.</a:t>
            </a:r>
            <a:endParaRPr lang="zh-CN" altLang="en-US" sz="2400" i="1" dirty="0">
              <a:gradFill>
                <a:gsLst>
                  <a:gs pos="0">
                    <a:srgbClr val="2E3AFF"/>
                  </a:gs>
                  <a:gs pos="100000">
                    <a:srgbClr val="008CFB"/>
                  </a:gs>
                </a:gsLst>
                <a:lin ang="2700000" scaled="1"/>
              </a:gradFill>
              <a:latin typeface="Calibri" panose="020F0502020204030204" pitchFamily="34" charset="0"/>
              <a:ea typeface="思源宋体 CN Heavy" panose="02020900000000000000" pitchFamily="18" charset="-122"/>
              <a:cs typeface="Calibri" panose="020F0502020204030204" pitchFamily="34" charset="0"/>
            </a:endParaRPr>
          </a:p>
        </p:txBody>
      </p:sp>
      <p:sp>
        <p:nvSpPr>
          <p:cNvPr id="19" name="文本框 18">
            <a:extLst>
              <a:ext uri="{FF2B5EF4-FFF2-40B4-BE49-F238E27FC236}">
                <a16:creationId xmlns:a16="http://schemas.microsoft.com/office/drawing/2014/main" id="{9059C2FC-458C-3A86-1962-8E3CE46FD783}"/>
              </a:ext>
            </a:extLst>
          </p:cNvPr>
          <p:cNvSpPr txBox="1"/>
          <p:nvPr/>
        </p:nvSpPr>
        <p:spPr>
          <a:xfrm>
            <a:off x="3944803" y="5151099"/>
            <a:ext cx="6945803" cy="830997"/>
          </a:xfrm>
          <a:prstGeom prst="rect">
            <a:avLst/>
          </a:prstGeom>
          <a:noFill/>
        </p:spPr>
        <p:txBody>
          <a:bodyPr wrap="square" rtlCol="0">
            <a:spAutoFit/>
          </a:bodyPr>
          <a:lstStyle/>
          <a:p>
            <a:r>
              <a:rPr lang="en-US" altLang="zh-CN" sz="2400" i="1" dirty="0">
                <a:latin typeface="Calibri" panose="020F0502020204030204" pitchFamily="34" charset="0"/>
                <a:ea typeface="Calibri" panose="020F0502020204030204" pitchFamily="34" charset="0"/>
                <a:cs typeface="Calibri" panose="020F0502020204030204" pitchFamily="34" charset="0"/>
              </a:rPr>
              <a:t>Abstracts generally do </a:t>
            </a:r>
            <a:r>
              <a:rPr lang="en-US" altLang="zh-CN" sz="2400" i="1" dirty="0">
                <a:solidFill>
                  <a:srgbClr val="FF0000"/>
                </a:solidFill>
                <a:latin typeface="Calibri" panose="020F0502020204030204" pitchFamily="34" charset="0"/>
                <a:ea typeface="Calibri" panose="020F0502020204030204" pitchFamily="34" charset="0"/>
                <a:cs typeface="Calibri" panose="020F0502020204030204" pitchFamily="34" charset="0"/>
              </a:rPr>
              <a:t>not include citations or detailed data</a:t>
            </a:r>
            <a:r>
              <a:rPr lang="en-US" altLang="zh-CN" sz="2400" i="1" dirty="0">
                <a:latin typeface="Calibri" panose="020F0502020204030204" pitchFamily="34" charset="0"/>
                <a:ea typeface="Calibri" panose="020F0502020204030204" pitchFamily="34" charset="0"/>
                <a:cs typeface="Calibri" panose="020F0502020204030204" pitchFamily="34" charset="0"/>
              </a:rPr>
              <a:t>, unless it is crucial to the research.</a:t>
            </a:r>
            <a:endParaRPr lang="zh-CN" altLang="en-US" sz="2400" i="1" dirty="0">
              <a:gradFill>
                <a:gsLst>
                  <a:gs pos="0">
                    <a:srgbClr val="2E3AFF"/>
                  </a:gs>
                  <a:gs pos="100000">
                    <a:srgbClr val="008CFB"/>
                  </a:gs>
                </a:gsLst>
                <a:lin ang="2700000" scaled="1"/>
              </a:gradFill>
              <a:latin typeface="Calibri" panose="020F0502020204030204" pitchFamily="34" charset="0"/>
              <a:ea typeface="思源宋体 CN Heavy" panose="02020900000000000000" pitchFamily="18" charset="-122"/>
              <a:cs typeface="Calibri" panose="020F0502020204030204" pitchFamily="34" charset="0"/>
            </a:endParaRPr>
          </a:p>
        </p:txBody>
      </p:sp>
    </p:spTree>
    <p:custDataLst>
      <p:tags r:id="rId1"/>
    </p:custDataLst>
    <p:extLst>
      <p:ext uri="{BB962C8B-B14F-4D97-AF65-F5344CB8AC3E}">
        <p14:creationId xmlns:p14="http://schemas.microsoft.com/office/powerpoint/2010/main" val="34271273"/>
      </p:ext>
    </p:extLst>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GuidesStyle_None&quot;,&quot;Name&quot;:&quot;无&quot;,&quot;HeaderHeight&quot;:6.0,&quot;FooterHeight&quot;:6.0,&quot;SideMargin&quot;:4.0,&quot;TopMargin&quot;:0.0,&quot;BottomMargin&quot;:0.0,&quot;IntervalMargin&quot;:0.0}"/>
</p:tagLst>
</file>

<file path=ppt/tags/tag10.xml><?xml version="1.0" encoding="utf-8"?>
<p:tagLst xmlns:a="http://schemas.openxmlformats.org/drawingml/2006/main" xmlns:r="http://schemas.openxmlformats.org/officeDocument/2006/relationships" xmlns:p="http://schemas.openxmlformats.org/presentationml/2006/main">
  <p:tag name="OP_SCP_ITEM_INDEX" val="4"/>
</p:tagLst>
</file>

<file path=ppt/tags/tag11.xml><?xml version="1.0" encoding="utf-8"?>
<p:tagLst xmlns:a="http://schemas.openxmlformats.org/drawingml/2006/main" xmlns:r="http://schemas.openxmlformats.org/officeDocument/2006/relationships" xmlns:p="http://schemas.openxmlformats.org/presentationml/2006/main">
  <p:tag name="OP_SCP_ITEM_INDEX" val="4"/>
</p:tagLst>
</file>

<file path=ppt/tags/tag12.xml><?xml version="1.0" encoding="utf-8"?>
<p:tagLst xmlns:a="http://schemas.openxmlformats.org/drawingml/2006/main" xmlns:r="http://schemas.openxmlformats.org/officeDocument/2006/relationships" xmlns:p="http://schemas.openxmlformats.org/presentationml/2006/main">
  <p:tag name="OP_SCP_ITEM_INDEX" val="3"/>
</p:tagLst>
</file>

<file path=ppt/tags/tag13.xml><?xml version="1.0" encoding="utf-8"?>
<p:tagLst xmlns:a="http://schemas.openxmlformats.org/drawingml/2006/main" xmlns:r="http://schemas.openxmlformats.org/officeDocument/2006/relationships" xmlns:p="http://schemas.openxmlformats.org/presentationml/2006/main">
  <p:tag name="OP_SCP_SHAPE_TYPE" val="Title"/>
  <p:tag name="OP_SCP_ITEM_INDEX" val="3"/>
  <p:tag name="OP_SCP_DEFAULT_TEXT" val="添加标题"/>
</p:tagLst>
</file>

<file path=ppt/tags/tag14.xml><?xml version="1.0" encoding="utf-8"?>
<p:tagLst xmlns:a="http://schemas.openxmlformats.org/drawingml/2006/main" xmlns:r="http://schemas.openxmlformats.org/officeDocument/2006/relationships" xmlns:p="http://schemas.openxmlformats.org/presentationml/2006/main">
  <p:tag name="OP_SCP_SHAPE_TYPE" val="Body"/>
  <p:tag name="OP_SCP_ITEM_INDEX" val="3"/>
  <p:tag name="OP_SCP_DEFAULT_TEXT" val="单击此处添加文本，单击此处添加文本，单击此处添加文本。"/>
</p:tagLst>
</file>

<file path=ppt/tags/tag15.xml><?xml version="1.0" encoding="utf-8"?>
<p:tagLst xmlns:a="http://schemas.openxmlformats.org/drawingml/2006/main" xmlns:r="http://schemas.openxmlformats.org/officeDocument/2006/relationships" xmlns:p="http://schemas.openxmlformats.org/presentationml/2006/main">
  <p:tag name="OP_SCP_ITEM_INDEX" val="3"/>
</p:tagLst>
</file>

<file path=ppt/tags/tag16.xml><?xml version="1.0" encoding="utf-8"?>
<p:tagLst xmlns:a="http://schemas.openxmlformats.org/drawingml/2006/main" xmlns:r="http://schemas.openxmlformats.org/officeDocument/2006/relationships" xmlns:p="http://schemas.openxmlformats.org/presentationml/2006/main">
  <p:tag name="OP_SCP_ITEM_INDEX" val="3"/>
</p:tagLst>
</file>

<file path=ppt/tags/tag17.xml><?xml version="1.0" encoding="utf-8"?>
<p:tagLst xmlns:a="http://schemas.openxmlformats.org/drawingml/2006/main" xmlns:r="http://schemas.openxmlformats.org/officeDocument/2006/relationships" xmlns:p="http://schemas.openxmlformats.org/presentationml/2006/main">
  <p:tag name="OP_SCP_ITEM_INDEX" val="2"/>
</p:tagLst>
</file>

<file path=ppt/tags/tag18.xml><?xml version="1.0" encoding="utf-8"?>
<p:tagLst xmlns:a="http://schemas.openxmlformats.org/drawingml/2006/main" xmlns:r="http://schemas.openxmlformats.org/officeDocument/2006/relationships" xmlns:p="http://schemas.openxmlformats.org/presentationml/2006/main">
  <p:tag name="OP_SCP_SHAPE_TYPE" val="Title"/>
  <p:tag name="OP_SCP_ITEM_INDEX" val="2"/>
  <p:tag name="OP_SCP_DEFAULT_TEXT" val="添加标题"/>
</p:tagLst>
</file>

<file path=ppt/tags/tag19.xml><?xml version="1.0" encoding="utf-8"?>
<p:tagLst xmlns:a="http://schemas.openxmlformats.org/drawingml/2006/main" xmlns:r="http://schemas.openxmlformats.org/officeDocument/2006/relationships" xmlns:p="http://schemas.openxmlformats.org/presentationml/2006/main">
  <p:tag name="OP_SCP_SHAPE_TYPE" val="Body"/>
  <p:tag name="OP_SCP_ITEM_INDEX" val="2"/>
  <p:tag name="OP_SCP_DEFAULT_TEXT" val="单击此处添加文本，单击此处添加文本，单击此处添加文本。"/>
</p:tagLst>
</file>

<file path=ppt/tags/tag2.xml><?xml version="1.0" encoding="utf-8"?>
<p:tagLst xmlns:a="http://schemas.openxmlformats.org/drawingml/2006/main" xmlns:r="http://schemas.openxmlformats.org/officeDocument/2006/relationships" xmlns:p="http://schemas.openxmlformats.org/presentationml/2006/main">
  <p:tag name="ISLIDE.ICON" val="#405306;#405306;#176655;#144938;#379819;#381359;#103426;#151908;#151912;#136267;#136272;#401141;#111092;#55630;#94932;#404551;#173460;#173335;#137850;#172936;#157394;#379667;#379671;#379602;#379598;#379609;#68757;#160662;#145078;"/>
</p:tagLst>
</file>

<file path=ppt/tags/tag20.xml><?xml version="1.0" encoding="utf-8"?>
<p:tagLst xmlns:a="http://schemas.openxmlformats.org/drawingml/2006/main" xmlns:r="http://schemas.openxmlformats.org/officeDocument/2006/relationships" xmlns:p="http://schemas.openxmlformats.org/presentationml/2006/main">
  <p:tag name="OP_SCP_ITEM_INDEX" val="2"/>
</p:tagLst>
</file>

<file path=ppt/tags/tag21.xml><?xml version="1.0" encoding="utf-8"?>
<p:tagLst xmlns:a="http://schemas.openxmlformats.org/drawingml/2006/main" xmlns:r="http://schemas.openxmlformats.org/officeDocument/2006/relationships" xmlns:p="http://schemas.openxmlformats.org/presentationml/2006/main">
  <p:tag name="OP_SCP_ITEM_INDEX" val="2"/>
</p:tagLst>
</file>

<file path=ppt/tags/tag22.xml><?xml version="1.0" encoding="utf-8"?>
<p:tagLst xmlns:a="http://schemas.openxmlformats.org/drawingml/2006/main" xmlns:r="http://schemas.openxmlformats.org/officeDocument/2006/relationships" xmlns:p="http://schemas.openxmlformats.org/presentationml/2006/main">
  <p:tag name="OP_SCP_ITEM_INDEX" val="1"/>
</p:tagLst>
</file>

<file path=ppt/tags/tag23.xml><?xml version="1.0" encoding="utf-8"?>
<p:tagLst xmlns:a="http://schemas.openxmlformats.org/drawingml/2006/main" xmlns:r="http://schemas.openxmlformats.org/officeDocument/2006/relationships" xmlns:p="http://schemas.openxmlformats.org/presentationml/2006/main">
  <p:tag name="OP_SCP_SHAPE_TYPE" val="Title"/>
  <p:tag name="OP_SCP_ITEM_INDEX" val="1"/>
  <p:tag name="OP_SCP_DEFAULT_TEXT" val="添加标题"/>
</p:tagLst>
</file>

<file path=ppt/tags/tag24.xml><?xml version="1.0" encoding="utf-8"?>
<p:tagLst xmlns:a="http://schemas.openxmlformats.org/drawingml/2006/main" xmlns:r="http://schemas.openxmlformats.org/officeDocument/2006/relationships" xmlns:p="http://schemas.openxmlformats.org/presentationml/2006/main">
  <p:tag name="OP_SCP_SHAPE_TYPE" val="Body"/>
  <p:tag name="OP_SCP_ITEM_INDEX" val="1"/>
  <p:tag name="OP_SCP_DEFAULT_TEXT" val="单击此处添加文本，单击此处添加文本，单击此处添加文本。"/>
</p:tagLst>
</file>

<file path=ppt/tags/tag25.xml><?xml version="1.0" encoding="utf-8"?>
<p:tagLst xmlns:a="http://schemas.openxmlformats.org/drawingml/2006/main" xmlns:r="http://schemas.openxmlformats.org/officeDocument/2006/relationships" xmlns:p="http://schemas.openxmlformats.org/presentationml/2006/main">
  <p:tag name="OP_SCP_ITEM_INDEX" val="1"/>
</p:tagLst>
</file>

<file path=ppt/tags/tag26.xml><?xml version="1.0" encoding="utf-8"?>
<p:tagLst xmlns:a="http://schemas.openxmlformats.org/drawingml/2006/main" xmlns:r="http://schemas.openxmlformats.org/officeDocument/2006/relationships" xmlns:p="http://schemas.openxmlformats.org/presentationml/2006/main">
  <p:tag name="OP_SCP_ITEM_INDEX" val="1"/>
</p:tagLst>
</file>

<file path=ppt/tags/tag27.xml><?xml version="1.0" encoding="utf-8"?>
<p:tagLst xmlns:a="http://schemas.openxmlformats.org/drawingml/2006/main" xmlns:r="http://schemas.openxmlformats.org/officeDocument/2006/relationships" xmlns:p="http://schemas.openxmlformats.org/presentationml/2006/main">
  <p:tag name="ISLIDE.ICON" val="#405306;#405306;#176655;#144938;#379819;#381359;#103426;#151908;#151912;#136267;#136272;#401141;#111092;#55630;#94932;#404551;#173460;#173335;#137850;#172936;#157394;#379667;#379671;#379602;#379598;#379609;#68757;#160662;#145078;"/>
</p:tagLst>
</file>

<file path=ppt/tags/tag28.xml><?xml version="1.0" encoding="utf-8"?>
<p:tagLst xmlns:a="http://schemas.openxmlformats.org/drawingml/2006/main" xmlns:r="http://schemas.openxmlformats.org/officeDocument/2006/relationships" xmlns:p="http://schemas.openxmlformats.org/presentationml/2006/main">
  <p:tag name="ISLIDE.ICON" val="#405306;#405306;#176655;#144938;#379819;#381359;#103426;#151908;#151912;#136267;#136272;#401141;#111092;#55630;#94932;#404551;#173460;#173335;#137850;#172936;#157394;#379667;#379671;#379602;#379598;#379609;#68757;#160662;#145078;"/>
</p:tagLst>
</file>

<file path=ppt/tags/tag29.xml><?xml version="1.0" encoding="utf-8"?>
<p:tagLst xmlns:a="http://schemas.openxmlformats.org/drawingml/2006/main" xmlns:r="http://schemas.openxmlformats.org/officeDocument/2006/relationships" xmlns:p="http://schemas.openxmlformats.org/presentationml/2006/main">
  <p:tag name="ISLIDE.ICON" val="#405306;#405306;#176655;#144938;#379819;#381359;#103426;#151908;#151912;#136267;#136272;#401141;#111092;#55630;#94932;#404551;#173460;#173335;#137850;#172936;#157394;#379667;#379671;#379602;#379598;#379609;#68757;#160662;#145078;"/>
</p:tagLst>
</file>

<file path=ppt/tags/tag3.xml><?xml version="1.0" encoding="utf-8"?>
<p:tagLst xmlns:a="http://schemas.openxmlformats.org/drawingml/2006/main" xmlns:r="http://schemas.openxmlformats.org/officeDocument/2006/relationships" xmlns:p="http://schemas.openxmlformats.org/presentationml/2006/main">
  <p:tag name="ISLIDE.ICON" val="#405306;#405306;#176655;#144938;#379819;#381359;#103426;#151908;#151912;#136267;#136272;#401141;#111092;#55630;#94932;#404551;#173460;#173335;#137850;#172936;#157394;#379667;#379671;#379602;#379598;#379609;#68757;#160662;#145078;"/>
</p:tagLst>
</file>

<file path=ppt/tags/tag30.xml><?xml version="1.0" encoding="utf-8"?>
<p:tagLst xmlns:a="http://schemas.openxmlformats.org/drawingml/2006/main" xmlns:r="http://schemas.openxmlformats.org/officeDocument/2006/relationships" xmlns:p="http://schemas.openxmlformats.org/presentationml/2006/main">
  <p:tag name="ISLIDE.ICON" val="#405306;#405306;#176655;#144938;#379819;#381359;#103426;#151908;#151912;#136267;#136272;#401141;#111092;#55630;#94932;#404551;#173460;#173335;#137850;#172936;#157394;#379667;#379671;#379602;#379598;#379609;#68757;#160662;#145078;"/>
</p:tagLst>
</file>

<file path=ppt/tags/tag4.xml><?xml version="1.0" encoding="utf-8"?>
<p:tagLst xmlns:a="http://schemas.openxmlformats.org/drawingml/2006/main" xmlns:r="http://schemas.openxmlformats.org/officeDocument/2006/relationships" xmlns:p="http://schemas.openxmlformats.org/presentationml/2006/main">
  <p:tag name="ISLIDE.ICON" val="#405306;#405306;#176655;#144938;#379819;#381359;#103426;#151908;#151912;#136267;#136272;#401141;#111092;#55630;#94932;#404551;#173460;#173335;#137850;#172936;#157394;#379667;#379671;#379602;#379598;#379609;#68757;#160662;#145078;"/>
</p:tagLst>
</file>

<file path=ppt/tags/tag5.xml><?xml version="1.0" encoding="utf-8"?>
<p:tagLst xmlns:a="http://schemas.openxmlformats.org/drawingml/2006/main" xmlns:r="http://schemas.openxmlformats.org/officeDocument/2006/relationships" xmlns:p="http://schemas.openxmlformats.org/presentationml/2006/main">
  <p:tag name="ISLIDE.ICON" val="#405306;#405306;#176655;#144938;#379819;#381359;#103426;#151908;#151912;#136267;#136272;#401141;#111092;#55630;#94932;#404551;#173460;#173335;#137850;#172936;#157394;#379667;#379671;#379602;#379598;#379609;#68757;#160662;#145078;"/>
</p:tagLst>
</file>

<file path=ppt/tags/tag6.xml><?xml version="1.0" encoding="utf-8"?>
<p:tagLst xmlns:a="http://schemas.openxmlformats.org/drawingml/2006/main" xmlns:r="http://schemas.openxmlformats.org/officeDocument/2006/relationships" xmlns:p="http://schemas.openxmlformats.org/presentationml/2006/main">
  <p:tag name="DATA_TYPE" val="OfficePlusSmartComponent"/>
  <p:tag name="OP_SCP_TAG_VERSION" val="1.0"/>
  <p:tag name="OP_SCP_CHANGE_COLOR" val="N"/>
  <p:tag name="OP_SCP_COMPONENT_TYPE" val="Relation"/>
  <p:tag name="OP_SCP_CONTENT_ID" val="MatlComponentContent-114"/>
  <p:tag name="OP_SCP_COMPONENT_INFO" val="{&quot;title&quot;:&quot;渐变阴影4项列表PPT组件&quot;,&quot;description&quot;:&quot;渐变阴影4项列表PPT组件&quot;,&quot;keywords&quot;:[&quot;渐变&quot;,&quot;阴影&quot;,&quot;4项&quot;,&quot;列表&quot;,&quot;PPT组件&quot;],&quot;labels&quot;:[]}"/>
  <p:tag name="OP_SCP_GROUP_ID" val="e6a0d15a-4667-9758-12fc-4fce2551075f"/>
  <p:tag name="OP_SCP_ITEM_COUNT" val="4"/>
</p:tagLst>
</file>

<file path=ppt/tags/tag7.xml><?xml version="1.0" encoding="utf-8"?>
<p:tagLst xmlns:a="http://schemas.openxmlformats.org/drawingml/2006/main" xmlns:r="http://schemas.openxmlformats.org/officeDocument/2006/relationships" xmlns:p="http://schemas.openxmlformats.org/presentationml/2006/main">
  <p:tag name="OP_SCP_ITEM_INDEX" val="4"/>
</p:tagLst>
</file>

<file path=ppt/tags/tag8.xml><?xml version="1.0" encoding="utf-8"?>
<p:tagLst xmlns:a="http://schemas.openxmlformats.org/drawingml/2006/main" xmlns:r="http://schemas.openxmlformats.org/officeDocument/2006/relationships" xmlns:p="http://schemas.openxmlformats.org/presentationml/2006/main">
  <p:tag name="OP_SCP_SHAPE_TYPE" val="Title"/>
  <p:tag name="OP_SCP_ITEM_INDEX" val="4"/>
  <p:tag name="OP_SCP_DEFAULT_TEXT" val="添加标题"/>
</p:tagLst>
</file>

<file path=ppt/tags/tag9.xml><?xml version="1.0" encoding="utf-8"?>
<p:tagLst xmlns:a="http://schemas.openxmlformats.org/drawingml/2006/main" xmlns:r="http://schemas.openxmlformats.org/officeDocument/2006/relationships" xmlns:p="http://schemas.openxmlformats.org/presentationml/2006/main">
  <p:tag name="OP_SCP_SHAPE_TYPE" val="Body"/>
  <p:tag name="OP_SCP_ITEM_INDEX" val="4"/>
  <p:tag name="OP_SCP_DEFAULT_TEXT" val="单击此处添加文本，单击此处添加文本，单击此处添加文本。"/>
</p:tagLst>
</file>

<file path=ppt/theme/theme1.xml><?xml version="1.0" encoding="utf-8"?>
<a:theme xmlns:a="http://schemas.openxmlformats.org/drawingml/2006/main" name="Office 主题​​">
  <a:themeElements>
    <a:clrScheme name="Office">
      <a:dk1>
        <a:srgbClr val="000000"/>
      </a:dk1>
      <a:lt1>
        <a:srgbClr val="FFFFFF"/>
      </a:lt1>
      <a:dk2>
        <a:srgbClr val="778495"/>
      </a:dk2>
      <a:lt2>
        <a:srgbClr val="F0F0F0"/>
      </a:lt2>
      <a:accent1>
        <a:srgbClr val="216AA9"/>
      </a:accent1>
      <a:accent2>
        <a:srgbClr val="19507F"/>
      </a:accent2>
      <a:accent3>
        <a:srgbClr val="216AA9"/>
      </a:accent3>
      <a:accent4>
        <a:srgbClr val="64A7E1"/>
      </a:accent4>
      <a:accent5>
        <a:srgbClr val="ADB5BF"/>
      </a:accent5>
      <a:accent6>
        <a:srgbClr val="586371"/>
      </a:accent6>
      <a:hlink>
        <a:srgbClr val="216AA9"/>
      </a:hlink>
      <a:folHlink>
        <a:srgbClr val="BFBFBF"/>
      </a:folHlink>
    </a:clrScheme>
    <a:fontScheme name="temp">
      <a:majorFont>
        <a:latin typeface="Arial" panose="020F0302020204030204"/>
        <a:ea typeface="微软雅黑"/>
        <a:cs typeface=""/>
      </a:majorFont>
      <a:minorFont>
        <a:latin typeface="Arial" panose="020F0502020204030204"/>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1965</TotalTime>
  <Words>773</Words>
  <Application>Microsoft Office PowerPoint</Application>
  <PresentationFormat>宽屏</PresentationFormat>
  <Paragraphs>68</Paragraphs>
  <Slides>13</Slides>
  <Notes>13</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13</vt:i4>
      </vt:variant>
    </vt:vector>
  </HeadingPairs>
  <TitlesOfParts>
    <vt:vector size="23" baseType="lpstr">
      <vt:lpstr>HelveticaNeue Regular</vt:lpstr>
      <vt:lpstr>仿宋</vt:lpstr>
      <vt:lpstr>SimHei</vt:lpstr>
      <vt:lpstr>思源宋体 CN Heavy</vt:lpstr>
      <vt:lpstr>微软雅黑</vt:lpstr>
      <vt:lpstr>Arial</vt:lpstr>
      <vt:lpstr>Calibri</vt:lpstr>
      <vt:lpstr>Gill Sans MT</vt:lpstr>
      <vt:lpstr>等线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答辩PPT</dc:title>
  <dc:creator>胡姗</dc:creator>
  <cp:lastModifiedBy>Hs Kmoon_</cp:lastModifiedBy>
  <cp:revision>211</cp:revision>
  <dcterms:created xsi:type="dcterms:W3CDTF">2017-07-01T02:17:24Z</dcterms:created>
  <dcterms:modified xsi:type="dcterms:W3CDTF">2024-11-13T03:31:36Z</dcterms:modified>
</cp:coreProperties>
</file>

<file path=docProps/thumbnail.jpeg>
</file>